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8" r:id="rId1"/>
  </p:sldMasterIdLst>
  <p:notesMasterIdLst>
    <p:notesMasterId r:id="rId29"/>
  </p:notesMasterIdLst>
  <p:handoutMasterIdLst>
    <p:handoutMasterId r:id="rId30"/>
  </p:handoutMasterIdLst>
  <p:sldIdLst>
    <p:sldId id="306" r:id="rId2"/>
    <p:sldId id="258" r:id="rId3"/>
    <p:sldId id="259" r:id="rId4"/>
    <p:sldId id="260" r:id="rId5"/>
    <p:sldId id="271" r:id="rId6"/>
    <p:sldId id="277" r:id="rId7"/>
    <p:sldId id="278" r:id="rId8"/>
    <p:sldId id="311" r:id="rId9"/>
    <p:sldId id="279" r:id="rId10"/>
    <p:sldId id="280" r:id="rId11"/>
    <p:sldId id="281" r:id="rId12"/>
    <p:sldId id="286" r:id="rId13"/>
    <p:sldId id="312" r:id="rId14"/>
    <p:sldId id="313" r:id="rId15"/>
    <p:sldId id="308" r:id="rId16"/>
    <p:sldId id="318" r:id="rId17"/>
    <p:sldId id="309" r:id="rId18"/>
    <p:sldId id="310" r:id="rId19"/>
    <p:sldId id="316" r:id="rId20"/>
    <p:sldId id="296" r:id="rId21"/>
    <p:sldId id="287" r:id="rId22"/>
    <p:sldId id="307" r:id="rId23"/>
    <p:sldId id="314" r:id="rId24"/>
    <p:sldId id="292" r:id="rId25"/>
    <p:sldId id="293" r:id="rId26"/>
    <p:sldId id="294" r:id="rId27"/>
    <p:sldId id="302" r:id="rId28"/>
  </p:sldIdLst>
  <p:sldSz cx="9144000" cy="6858000" type="screen4x3"/>
  <p:notesSz cx="6797675" cy="9926638"/>
  <p:defaultTextStyle>
    <a:defPPr>
      <a:defRPr lang="en-A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50" autoAdjust="0"/>
    <p:restoredTop sz="82037" autoAdjust="0"/>
  </p:normalViewPr>
  <p:slideViewPr>
    <p:cSldViewPr>
      <p:cViewPr varScale="1">
        <p:scale>
          <a:sx n="57" d="100"/>
          <a:sy n="57" d="100"/>
        </p:scale>
        <p:origin x="-1452" y="-90"/>
      </p:cViewPr>
      <p:guideLst>
        <p:guide orient="horz" pos="2160"/>
        <p:guide pos="2880"/>
      </p:guideLst>
    </p:cSldViewPr>
  </p:slideViewPr>
  <p:outlineViewPr>
    <p:cViewPr>
      <p:scale>
        <a:sx n="33" d="100"/>
        <a:sy n="33" d="100"/>
      </p:scale>
      <p:origin x="102" y="2280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AU"/>
          </a:p>
        </p:txBody>
      </p:sp>
      <p:sp>
        <p:nvSpPr>
          <p:cNvPr id="64515"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AU"/>
          </a:p>
        </p:txBody>
      </p:sp>
      <p:sp>
        <p:nvSpPr>
          <p:cNvPr id="64516"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AU"/>
          </a:p>
        </p:txBody>
      </p:sp>
      <p:sp>
        <p:nvSpPr>
          <p:cNvPr id="64517"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A858FB7-7CC4-4682-B427-B83FA3EEE9D8}" type="slidenum">
              <a:rPr lang="en-AU"/>
              <a:pPr>
                <a:defRPr/>
              </a:pPr>
              <a:t>‹#›</a:t>
            </a:fld>
            <a:endParaRPr lang="en-A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AU"/>
          </a:p>
        </p:txBody>
      </p:sp>
      <p:sp>
        <p:nvSpPr>
          <p:cNvPr id="4099"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AU"/>
          </a:p>
        </p:txBody>
      </p:sp>
      <p:sp>
        <p:nvSpPr>
          <p:cNvPr id="30724" name="Rectangle 4"/>
          <p:cNvSpPr>
            <a:spLocks noGrp="1" noRot="1" noChangeAspect="1" noChangeArrowheads="1" noTextEdit="1"/>
          </p:cNvSpPr>
          <p:nvPr>
            <p:ph type="sldImg" idx="2"/>
          </p:nvPr>
        </p:nvSpPr>
        <p:spPr bwMode="auto">
          <a:xfrm>
            <a:off x="917575" y="742950"/>
            <a:ext cx="4965700" cy="3724275"/>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79450" y="4714875"/>
            <a:ext cx="5438775" cy="4468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AU" noProof="0" smtClean="0"/>
              <a:t>Click to edit Master text styles</a:t>
            </a:r>
          </a:p>
          <a:p>
            <a:pPr lvl="1"/>
            <a:r>
              <a:rPr lang="en-AU" noProof="0" smtClean="0"/>
              <a:t>Second level</a:t>
            </a:r>
          </a:p>
          <a:p>
            <a:pPr lvl="2"/>
            <a:r>
              <a:rPr lang="en-AU" noProof="0" smtClean="0"/>
              <a:t>Third level</a:t>
            </a:r>
          </a:p>
          <a:p>
            <a:pPr lvl="3"/>
            <a:r>
              <a:rPr lang="en-AU" noProof="0" smtClean="0"/>
              <a:t>Fourth level</a:t>
            </a:r>
          </a:p>
          <a:p>
            <a:pPr lvl="4"/>
            <a:r>
              <a:rPr lang="en-AU" noProof="0" smtClean="0"/>
              <a:t>Fifth level</a:t>
            </a:r>
          </a:p>
        </p:txBody>
      </p:sp>
      <p:sp>
        <p:nvSpPr>
          <p:cNvPr id="4102"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AU"/>
          </a:p>
        </p:txBody>
      </p:sp>
      <p:sp>
        <p:nvSpPr>
          <p:cNvPr id="4103"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6F417D15-8EF6-4A87-B90C-8A6F8D85FBBC}" type="slidenum">
              <a:rPr lang="en-AU"/>
              <a:pPr>
                <a:defRPr/>
              </a:pPr>
              <a:t>‹#›</a:t>
            </a:fld>
            <a:endParaRPr lang="en-A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598C42CA-C028-46D4-8894-7791720641A9}" type="slidenum">
              <a:rPr lang="en-AU" smtClean="0"/>
              <a:pPr/>
              <a:t>1</a:t>
            </a:fld>
            <a:endParaRPr lang="en-AU" smtClean="0"/>
          </a:p>
        </p:txBody>
      </p:sp>
      <p:sp>
        <p:nvSpPr>
          <p:cNvPr id="31747" name="Rectangle 2"/>
          <p:cNvSpPr>
            <a:spLocks noGrp="1" noRot="1" noChangeAspect="1" noChangeArrowheads="1" noTextEdit="1"/>
          </p:cNvSpPr>
          <p:nvPr>
            <p:ph type="sldImg"/>
          </p:nvPr>
        </p:nvSpPr>
        <p:spPr>
          <a:xfrm>
            <a:off x="915988" y="742950"/>
            <a:ext cx="4965700" cy="3724275"/>
          </a:xfrm>
          <a:ln/>
        </p:spPr>
      </p:sp>
      <p:sp>
        <p:nvSpPr>
          <p:cNvPr id="31748" name="Rectangle 3"/>
          <p:cNvSpPr>
            <a:spLocks noGrp="1" noChangeArrowheads="1"/>
          </p:cNvSpPr>
          <p:nvPr>
            <p:ph type="body" idx="1"/>
          </p:nvPr>
        </p:nvSpPr>
        <p:spPr>
          <a:xfrm>
            <a:off x="679450" y="4716463"/>
            <a:ext cx="5438775" cy="4467225"/>
          </a:xfrm>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9041A6D8-904E-41D5-9578-81DA987899FB}" type="slidenum">
              <a:rPr lang="en-AU" smtClean="0"/>
              <a:pPr/>
              <a:t>2</a:t>
            </a:fld>
            <a:endParaRPr lang="en-AU"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9A2DB055-FA51-45F8-9437-44E718193693}" type="slidenum">
              <a:rPr lang="en-AU" smtClean="0"/>
              <a:pPr/>
              <a:t>3</a:t>
            </a:fld>
            <a:endParaRPr lang="en-AU" smtClean="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smtClean="0"/>
              <a:t>There is no need to register for copyright protection.</a:t>
            </a:r>
          </a:p>
          <a:p>
            <a:pPr eaLnBrk="1" hangingPunct="1"/>
            <a:endParaRPr lang="en-US" smtClean="0"/>
          </a:p>
          <a:p>
            <a:pPr eaLnBrk="1" hangingPunct="1"/>
            <a:r>
              <a:rPr lang="en-US" smtClean="0"/>
              <a:t>A creator can be an author, illustrator, musician, photographer, draftsman etc.</a:t>
            </a:r>
          </a:p>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2B6E0AE-FD80-44C4-BBA8-42866499082E}" type="slidenum">
              <a:rPr lang="en-AU" smtClean="0"/>
              <a:pPr/>
              <a:t>4</a:t>
            </a:fld>
            <a:endParaRPr lang="en-AU"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en-AU" b="1" smtClean="0"/>
              <a:t>Literary Works</a:t>
            </a:r>
            <a:r>
              <a:rPr lang="en-AU" smtClean="0"/>
              <a:t>: books, poems, articles, research papers, short stories, games’ rules, letters, email, instruction manuals, computer programs, song lyrics, catalogues, compilations, tables, questionnaires, dictionaries and other forms of writing</a:t>
            </a:r>
          </a:p>
          <a:p>
            <a:pPr eaLnBrk="1" hangingPunct="1"/>
            <a:r>
              <a:rPr lang="en-AU" b="1" smtClean="0"/>
              <a:t>Dramatic Works: </a:t>
            </a:r>
            <a:r>
              <a:rPr lang="en-AU" smtClean="0"/>
              <a:t>plays, film scripts, scenarios, librettos, mimes, other scenic or dramatic compositions intended to be performed, such as choreographic works</a:t>
            </a:r>
          </a:p>
          <a:p>
            <a:pPr eaLnBrk="1" hangingPunct="1"/>
            <a:r>
              <a:rPr lang="en-AU" b="1" smtClean="0"/>
              <a:t>Musical Works</a:t>
            </a:r>
            <a:r>
              <a:rPr lang="en-AU" smtClean="0"/>
              <a:t>: popular and classical scores and other combinations of melody and/or harmony in print or other form (but not sound recordings)</a:t>
            </a:r>
          </a:p>
          <a:p>
            <a:pPr eaLnBrk="1" hangingPunct="1"/>
            <a:r>
              <a:rPr lang="en-AU" b="1" smtClean="0"/>
              <a:t>Artistic Works</a:t>
            </a:r>
            <a:r>
              <a:rPr lang="en-AU" smtClean="0"/>
              <a:t>: paintings, engravings, photos, sculptures, maps, sketches, plans, drawings, technical and architectural drawings, prints, jewellery, dress patterns, computer graphics, buildings and models of buildings, craftworks such as ceramics, carvings and installations</a:t>
            </a:r>
          </a:p>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0D71CD89-CE81-4727-84B7-4D4CCB3B54E9}" type="slidenum">
              <a:rPr lang="en-AU" smtClean="0"/>
              <a:pPr/>
              <a:t>5</a:t>
            </a:fld>
            <a:endParaRPr lang="en-AU"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en-US" smtClean="0"/>
              <a:t>These are the rights that the Copyright Act automatically grants to creators with copyright.</a:t>
            </a:r>
          </a:p>
          <a:p>
            <a:pPr eaLnBrk="1" hangingPunct="1"/>
            <a:endParaRPr lang="en-US" smtClean="0"/>
          </a:p>
          <a:p>
            <a:pPr eaLnBrk="1" hangingPunct="1"/>
            <a:r>
              <a:rPr lang="en-US" smtClean="0"/>
              <a:t>The Copyright Act also provides for the public to make use of copyright without having to seek permission from the copyright owner.</a:t>
            </a:r>
          </a:p>
          <a:p>
            <a:pPr eaLnBrk="1" hangingPunct="1"/>
            <a:endParaRPr lang="en-US" smtClean="0"/>
          </a:p>
          <a:p>
            <a:pPr eaLnBrk="1" hangingPunct="1"/>
            <a:endParaRPr lang="en-US" smtClean="0"/>
          </a:p>
          <a:p>
            <a:pPr eaLnBrk="1" hangingPunct="1"/>
            <a:endParaRPr lang="en-US" smtClean="0"/>
          </a:p>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B0EE476-683A-43FB-BFA8-AD3C4867F6BB}" type="slidenum">
              <a:rPr lang="en-AU" smtClean="0"/>
              <a:pPr/>
              <a:t>6</a:t>
            </a:fld>
            <a:endParaRPr lang="en-AU"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r>
              <a:rPr lang="en-US" smtClean="0"/>
              <a:t>The duration of copyright has several variables, depending on the nature of the creative work.  For example duration of a copyright in a book is determined from the death of its author, the duration of copyright in a film is determined by the ‘first published’ date.</a:t>
            </a:r>
          </a:p>
          <a:p>
            <a:pPr eaLnBrk="1" hangingPunct="1"/>
            <a:endParaRPr lang="en-US" smtClean="0"/>
          </a:p>
          <a:p>
            <a:pPr eaLnBrk="1" hangingPunct="1"/>
            <a:r>
              <a:rPr lang="en-US" smtClean="0"/>
              <a:t>The US Australia Free Trade agreement extended copyright from 50 years to 70 years but it did not reinstate copyright that had expired.</a:t>
            </a:r>
          </a:p>
          <a:p>
            <a:pPr eaLnBrk="1" hangingPunct="1"/>
            <a:endParaRPr lang="en-US" smtClean="0"/>
          </a:p>
          <a:p>
            <a:pPr eaLnBrk="1" hangingPunct="1"/>
            <a:r>
              <a:rPr lang="en-US" smtClean="0"/>
              <a:t>Once copyright has expired in a work you can use it any way you want to.  If an out of copyright work is published (eg Shakespeare) a new copyright in the typesetting and layout of the work will last 25 years, but the work itself remains out of copyright.  </a:t>
            </a:r>
          </a:p>
          <a:p>
            <a:pPr eaLnBrk="1" hangingPunct="1"/>
            <a:endParaRPr lang="en-US" smtClean="0"/>
          </a:p>
          <a:p>
            <a:pPr eaLnBrk="1" hangingPunct="1"/>
            <a:r>
              <a:rPr lang="en-US" smtClean="0"/>
              <a:t>Copyright will apply to any new work created from an out of copyright work.  For example a film inspired by a Shakespeare play.</a:t>
            </a:r>
          </a:p>
          <a:p>
            <a:pPr eaLnBrk="1" hangingPunct="1"/>
            <a:endParaRPr lang="en-US" smtClean="0"/>
          </a:p>
          <a:p>
            <a:pPr eaLnBrk="1" hangingPunct="1"/>
            <a:r>
              <a:rPr lang="en-US" smtClean="0"/>
              <a:t>Some works will have many copyrights.  For example, a song may have: the lyrics, translation of the lyrics, the musical arrangement, the recording.</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2B902124-1933-4EF5-934F-1C9904159F7E}" type="slidenum">
              <a:rPr lang="en-AU" smtClean="0"/>
              <a:pPr/>
              <a:t>7</a:t>
            </a:fld>
            <a:endParaRPr lang="en-AU"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r>
              <a:rPr lang="en-US" smtClean="0"/>
              <a:t>Here are some ways that you may want to use copyright that does not belong to you.  It’s always important to clearly distinguish between your own work and that of others.  Keep a good bibliography.</a:t>
            </a:r>
            <a:endParaRPr lang="en-AU" smtClean="0"/>
          </a:p>
        </p:txBody>
      </p:sp>
      <p:sp>
        <p:nvSpPr>
          <p:cNvPr id="38916" name="Slide Number Placeholder 3"/>
          <p:cNvSpPr>
            <a:spLocks noGrp="1"/>
          </p:cNvSpPr>
          <p:nvPr>
            <p:ph type="sldNum" sz="quarter" idx="5"/>
          </p:nvPr>
        </p:nvSpPr>
        <p:spPr>
          <a:noFill/>
        </p:spPr>
        <p:txBody>
          <a:bodyPr/>
          <a:lstStyle/>
          <a:p>
            <a:fld id="{8C9005D5-D6A3-44A8-8A30-306C73E11AF7}" type="slidenum">
              <a:rPr lang="en-AU" smtClean="0"/>
              <a:pPr/>
              <a:t>8</a:t>
            </a:fld>
            <a:endParaRPr lang="en-AU"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38706D73-67DF-41CE-96AC-B16225E74735}" type="slidenum">
              <a:rPr lang="en-AU" smtClean="0"/>
              <a:pPr/>
              <a:t>9</a:t>
            </a:fld>
            <a:endParaRPr lang="en-AU"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smtClean="0"/>
              <a:t>These are ways that the Copyright Act permits you to use copyright without needing to ask permission from the copyright owner.</a:t>
            </a:r>
          </a:p>
          <a:p>
            <a:pPr eaLnBrk="1" hangingPunct="1"/>
            <a:r>
              <a:rPr lang="en-US" smtClean="0"/>
              <a:t>Note that there are generally restrictions or conditions attached to each use.  </a:t>
            </a:r>
          </a:p>
          <a:p>
            <a:pPr eaLnBrk="1" hangingPunct="1"/>
            <a:endParaRPr lang="en-US" smtClean="0"/>
          </a:p>
          <a:p>
            <a:pPr eaLnBrk="1" hangingPunct="1"/>
            <a:r>
              <a:rPr lang="en-US" smtClean="0"/>
              <a:t>For example if you are relying on criticism or review, then the copying must be a valid use for the purpose of reviewing or criticising the work, not simply as an excuse to reproduce another’s work.</a:t>
            </a:r>
          </a:p>
          <a:p>
            <a:pPr eaLnBrk="1" hangingPunct="1"/>
            <a:endParaRPr lang="en-US" smtClean="0"/>
          </a:p>
          <a:p>
            <a:pPr eaLnBrk="1" hangingPunct="1"/>
            <a:r>
              <a:rPr lang="en-US" smtClean="0"/>
              <a:t>(Note, Lisa, research or study – the most common - is covered in the next slide.) </a:t>
            </a:r>
          </a:p>
          <a:p>
            <a:pPr eaLnBrk="1" hangingPunct="1"/>
            <a:endParaRPr lang="en-US" smtClean="0"/>
          </a:p>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136363B1-3056-47C4-A4E0-E1B7605F2816}" type="slidenum">
              <a:rPr lang="en-AU" smtClean="0"/>
              <a:pPr/>
              <a:t>10</a:t>
            </a:fld>
            <a:endParaRPr lang="en-AU"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AU" dirty="0" smtClean="0"/>
              <a:t>Most commonly, text based material is copied and relied on for theses, so the 10%, 1 chapter ‘rule’ is most relevant.</a:t>
            </a:r>
          </a:p>
          <a:p>
            <a:pPr eaLnBrk="1" hangingPunct="1"/>
            <a:endParaRPr lang="en-US" dirty="0" smtClean="0"/>
          </a:p>
          <a:p>
            <a:pPr eaLnBrk="1" hangingPunct="1"/>
            <a:r>
              <a:rPr lang="en-US" dirty="0" smtClean="0"/>
              <a:t>Artistic works, such as a photographs, can generally be copied and used in full for research and study purposes.</a:t>
            </a:r>
          </a:p>
          <a:p>
            <a:pPr marL="0" lvl="1" eaLnBrk="1" hangingPunct="1"/>
            <a:r>
              <a:rPr lang="en-US" dirty="0" smtClean="0"/>
              <a:t>The amount that may be copied from audiovisual materials is determined by a number of checks of ‘reasonableness’ and the </a:t>
            </a:r>
            <a:r>
              <a:rPr lang="en-AU" dirty="0" smtClean="0"/>
              <a:t>Purpose and character of your use.</a:t>
            </a:r>
          </a:p>
          <a:p>
            <a:pPr eaLnBrk="1" hangingPunct="1"/>
            <a:endParaRPr lang="en-US" dirty="0" smtClean="0"/>
          </a:p>
          <a:p>
            <a:pPr eaLnBrk="1" hangingPunct="1"/>
            <a:r>
              <a:rPr lang="en-US" dirty="0" smtClean="0"/>
              <a:t>These limits traditionally apply to print materials, but also to freely available materials on the internet. (Remember the internet is subject to Copyright Law too – rather like books and resources in a Library.)</a:t>
            </a:r>
          </a:p>
          <a:p>
            <a:pPr eaLnBrk="1" hangingPunct="1"/>
            <a:endParaRPr lang="en-US" dirty="0" smtClean="0"/>
          </a:p>
          <a:p>
            <a:pPr eaLnBrk="1" hangingPunct="1"/>
            <a:r>
              <a:rPr lang="en-US" dirty="0" smtClean="0"/>
              <a:t>Importantly no matter what format the material that you are copying for study purposes, if you do not own the copyright, you should never copy more than you need.</a:t>
            </a:r>
            <a:endParaRPr lang="en-AU" dirty="0" smtClean="0"/>
          </a:p>
          <a:p>
            <a:pPr eaLnBrk="1" hangingPunct="1"/>
            <a:endParaRPr lang="en-AU"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08F1E8A0-5305-4FB7-AB7D-15DCB57360B6}" type="slidenum">
              <a:rPr lang="en-AU" smtClean="0"/>
              <a:pPr/>
              <a:t>11</a:t>
            </a:fld>
            <a:endParaRPr lang="en-AU"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Note that if you are required to enter a password, or click ‘I Agree’ to something on the internet, you are entering into a contract.</a:t>
            </a:r>
          </a:p>
          <a:p>
            <a:pPr eaLnBrk="1" hangingPunct="1"/>
            <a:endParaRPr lang="en-US" smtClean="0"/>
          </a:p>
          <a:p>
            <a:pPr eaLnBrk="1" hangingPunct="1"/>
            <a:r>
              <a:rPr lang="en-US" smtClean="0"/>
              <a:t>This covers full text library database.</a:t>
            </a:r>
          </a:p>
          <a:p>
            <a:pPr eaLnBrk="1" hangingPunct="1"/>
            <a:endParaRPr lang="en-US" smtClean="0"/>
          </a:p>
          <a:p>
            <a:pPr eaLnBrk="1" hangingPunct="1"/>
            <a:r>
              <a:rPr lang="en-US" smtClean="0"/>
              <a:t>Articles sourced from Library databases can be copied for research purposes, but will generally require copyright owners permission before they are reproduced – either in full or in part – in a thesis or journal article.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1E0CDBB1-32CF-40BD-89F7-C0FA8B8CFE10}" type="slidenum">
              <a:rPr lang="en-AU" smtClean="0"/>
              <a:pPr/>
              <a:t>12</a:t>
            </a:fld>
            <a:endParaRPr lang="en-AU"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13580AA0-8428-4320-8B16-AF953F248E71}" type="slidenum">
              <a:rPr lang="en-AU" smtClean="0"/>
              <a:pPr/>
              <a:t>13</a:t>
            </a:fld>
            <a:endParaRPr lang="en-AU"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EB79DCCC-4B20-4E8A-AA2E-EC76BA0B27BB}" type="slidenum">
              <a:rPr lang="en-AU" smtClean="0"/>
              <a:pPr/>
              <a:t>14</a:t>
            </a:fld>
            <a:endParaRPr lang="en-AU"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mtClean="0"/>
              <a:t>Students generally own their own copyright - however, it may be that your supervisor or others have contributed ideas or have collaborated with you.  It is important to keep a record of this.</a:t>
            </a:r>
          </a:p>
          <a:p>
            <a:pPr eaLnBrk="1" hangingPunct="1"/>
            <a:endParaRPr lang="en-US" smtClean="0"/>
          </a:p>
          <a:p>
            <a:pPr eaLnBrk="1" hangingPunct="1"/>
            <a:r>
              <a:rPr lang="en-US" smtClean="0"/>
              <a:t>The UNE IP Policy contains some useful case studies that are worth reading and which highlight particular situations.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E14539C7-3326-4D1E-8815-49475ACE464C}" type="slidenum">
              <a:rPr lang="en-AU" smtClean="0"/>
              <a:pPr/>
              <a:t>15</a:t>
            </a:fld>
            <a:endParaRPr lang="en-AU"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buFont typeface="Wingdings" pitchFamily="2" charset="2"/>
              <a:buNone/>
            </a:pPr>
            <a:r>
              <a:rPr lang="en-AU" smtClean="0">
                <a:solidFill>
                  <a:schemeClr val="hlink"/>
                </a:solidFill>
              </a:rPr>
              <a:t>You’ve finished your research.</a:t>
            </a:r>
          </a:p>
          <a:p>
            <a:pPr eaLnBrk="1" hangingPunct="1">
              <a:buFont typeface="Wingdings" pitchFamily="2" charset="2"/>
              <a:buNone/>
            </a:pPr>
            <a:endParaRPr lang="en-AU" smtClean="0">
              <a:solidFill>
                <a:schemeClr val="hlink"/>
              </a:solidFill>
            </a:endParaRPr>
          </a:p>
          <a:p>
            <a:pPr eaLnBrk="1" hangingPunct="1">
              <a:buFont typeface="Wingdings" pitchFamily="2" charset="2"/>
              <a:buNone/>
            </a:pPr>
            <a:r>
              <a:rPr lang="en-AU" smtClean="0">
                <a:solidFill>
                  <a:schemeClr val="hlink"/>
                </a:solidFill>
              </a:rPr>
              <a:t> You’ve written it up.</a:t>
            </a:r>
          </a:p>
          <a:p>
            <a:pPr eaLnBrk="1" hangingPunct="1">
              <a:buFont typeface="Wingdings" pitchFamily="2" charset="2"/>
              <a:buNone/>
            </a:pPr>
            <a:endParaRPr lang="en-AU" smtClean="0">
              <a:solidFill>
                <a:schemeClr val="hlink"/>
              </a:solidFill>
            </a:endParaRPr>
          </a:p>
          <a:p>
            <a:pPr eaLnBrk="1" hangingPunct="1">
              <a:buFont typeface="Wingdings" pitchFamily="2" charset="2"/>
              <a:buNone/>
            </a:pPr>
            <a:r>
              <a:rPr lang="en-AU" smtClean="0">
                <a:solidFill>
                  <a:schemeClr val="hlink"/>
                </a:solidFill>
              </a:rPr>
              <a:t> You’re ready to make your mark!</a:t>
            </a:r>
          </a:p>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p:spPr>
        <p:txBody>
          <a:bodyPr/>
          <a:lstStyle/>
          <a:p>
            <a:endParaRPr lang="en-US" smtClean="0"/>
          </a:p>
        </p:txBody>
      </p:sp>
      <p:sp>
        <p:nvSpPr>
          <p:cNvPr id="47108" name="Slide Number Placeholder 3"/>
          <p:cNvSpPr>
            <a:spLocks noGrp="1"/>
          </p:cNvSpPr>
          <p:nvPr>
            <p:ph type="sldNum" sz="quarter" idx="5"/>
          </p:nvPr>
        </p:nvSpPr>
        <p:spPr>
          <a:noFill/>
        </p:spPr>
        <p:txBody>
          <a:bodyPr/>
          <a:lstStyle/>
          <a:p>
            <a:fld id="{831AC11C-3BE7-4390-B41E-072FE5BE18FA}" type="slidenum">
              <a:rPr lang="en-AU" smtClean="0"/>
              <a:pPr/>
              <a:t>16</a:t>
            </a:fld>
            <a:endParaRPr lang="en-AU"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C4E93B4C-D205-4E91-AFE3-23BE3A69E3F5}" type="slidenum">
              <a:rPr lang="en-AU" smtClean="0"/>
              <a:pPr/>
              <a:t>17</a:t>
            </a:fld>
            <a:endParaRPr lang="en-AU"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mtClean="0"/>
              <a:t>One copy on the library shelves would be available for on-campus access.  In rare instances a thesis might be requested from another student for their study purposes.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361516A3-C194-4E4F-832D-7E90FEC32DBD}" type="slidenum">
              <a:rPr lang="en-AU" smtClean="0"/>
              <a:pPr/>
              <a:t>18</a:t>
            </a:fld>
            <a:endParaRPr lang="en-AU"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p:spPr>
        <p:txBody>
          <a:bodyPr/>
          <a:lstStyle/>
          <a:p>
            <a:r>
              <a:rPr lang="en-US" dirty="0" smtClean="0"/>
              <a:t>NOTE: e-</a:t>
            </a:r>
            <a:r>
              <a:rPr lang="en-US" dirty="0" err="1" smtClean="0"/>
              <a:t>publications@UNE</a:t>
            </a:r>
            <a:r>
              <a:rPr lang="en-US" dirty="0" smtClean="0"/>
              <a:t> needs your permission to include your work. Remember as copyright owner, one of your rights is to publish, but it may be that you want to protect your work in order to release it at a later date as a commercial book.  You will be given the option to include only the bib details and abstract in e-</a:t>
            </a:r>
            <a:r>
              <a:rPr lang="en-US" dirty="0" err="1" smtClean="0"/>
              <a:t>publications@UNE</a:t>
            </a:r>
            <a:r>
              <a:rPr lang="en-US" dirty="0" smtClean="0"/>
              <a:t> if you have good reason to withhold full text.</a:t>
            </a:r>
            <a:endParaRPr lang="en-AU" dirty="0" smtClean="0"/>
          </a:p>
        </p:txBody>
      </p:sp>
      <p:sp>
        <p:nvSpPr>
          <p:cNvPr id="50180" name="Slide Number Placeholder 3"/>
          <p:cNvSpPr>
            <a:spLocks noGrp="1"/>
          </p:cNvSpPr>
          <p:nvPr>
            <p:ph type="sldNum" sz="quarter" idx="5"/>
          </p:nvPr>
        </p:nvSpPr>
        <p:spPr>
          <a:noFill/>
        </p:spPr>
        <p:txBody>
          <a:bodyPr/>
          <a:lstStyle/>
          <a:p>
            <a:fld id="{9F4C1514-D247-48F5-93D6-4AA1F37A1A08}" type="slidenum">
              <a:rPr lang="en-AU" smtClean="0"/>
              <a:pPr/>
              <a:t>19</a:t>
            </a:fld>
            <a:endParaRPr lang="en-AU"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B59C1719-A861-40EE-A341-AF1572B88CB3}" type="slidenum">
              <a:rPr lang="en-AU" smtClean="0"/>
              <a:pPr/>
              <a:t>20</a:t>
            </a:fld>
            <a:endParaRPr lang="en-AU"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98DB434E-83BF-401C-AEC7-1B228AA46D84}" type="slidenum">
              <a:rPr lang="en-AU" smtClean="0"/>
              <a:pPr/>
              <a:t>21</a:t>
            </a:fld>
            <a:endParaRPr lang="en-AU"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US" smtClean="0"/>
          </a:p>
          <a:p>
            <a:pPr eaLnBrk="1" hangingPunct="1"/>
            <a:r>
              <a:rPr lang="en-US" smtClean="0"/>
              <a:t>Some theses are by publication.  Like e-publications@UNE, publishing in a journal generally requires permission if you want to include third party copyright.</a:t>
            </a:r>
          </a:p>
          <a:p>
            <a:pPr eaLnBrk="1" hangingPunct="1"/>
            <a:endParaRPr lang="en-US" smtClean="0"/>
          </a:p>
          <a:p>
            <a:pPr eaLnBrk="1" hangingPunct="1"/>
            <a:r>
              <a:rPr lang="en-US" smtClean="0"/>
              <a:t>  Sometimes small quotes can be included without seeking permission, or research and criticism exception can be relied upon, but many publishers are cautious and require permission even for this use.</a:t>
            </a:r>
          </a:p>
          <a:p>
            <a:pPr eaLnBrk="1" hangingPunct="1"/>
            <a:endParaRPr lang="en-US" smtClean="0"/>
          </a:p>
          <a:p>
            <a:pPr eaLnBrk="1" hangingPunct="1"/>
            <a:endParaRPr lang="en-US" smtClean="0"/>
          </a:p>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900C3FF0-C1F6-47E7-A2A8-21E3A2263454}" type="slidenum">
              <a:rPr lang="en-AU" smtClean="0"/>
              <a:pPr/>
              <a:t>22</a:t>
            </a:fld>
            <a:endParaRPr lang="en-AU"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mtClean="0"/>
              <a:t>Remember, you do not have to submit your work to </a:t>
            </a:r>
            <a:r>
              <a:rPr lang="en-AU" smtClean="0"/>
              <a:t>e-publications@UNE.  You may have good reason to keep it confidential.</a:t>
            </a:r>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p:spPr>
        <p:txBody>
          <a:bodyPr/>
          <a:lstStyle/>
          <a:p>
            <a:endParaRPr lang="en-US" smtClean="0"/>
          </a:p>
        </p:txBody>
      </p:sp>
      <p:sp>
        <p:nvSpPr>
          <p:cNvPr id="54276" name="Slide Number Placeholder 3"/>
          <p:cNvSpPr>
            <a:spLocks noGrp="1"/>
          </p:cNvSpPr>
          <p:nvPr>
            <p:ph type="sldNum" sz="quarter" idx="5"/>
          </p:nvPr>
        </p:nvSpPr>
        <p:spPr>
          <a:noFill/>
        </p:spPr>
        <p:txBody>
          <a:bodyPr/>
          <a:lstStyle/>
          <a:p>
            <a:fld id="{A6FDFA87-84A3-4A72-AD7C-82F31084375D}" type="slidenum">
              <a:rPr lang="en-AU" smtClean="0"/>
              <a:pPr/>
              <a:t>23</a:t>
            </a:fld>
            <a:endParaRPr lang="en-AU"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E425687B-0811-41C2-93DC-5F2D56FC7013}" type="slidenum">
              <a:rPr lang="en-AU" smtClean="0"/>
              <a:pPr/>
              <a:t>24</a:t>
            </a:fld>
            <a:endParaRPr lang="en-AU"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52D6AC12-3646-4C8B-A3EF-93DD840D704B}" type="slidenum">
              <a:rPr lang="en-AU" smtClean="0"/>
              <a:pPr/>
              <a:t>25</a:t>
            </a:fld>
            <a:endParaRPr lang="en-AU"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en-US" smtClean="0"/>
              <a:t>You should seek independent advice before signing a publishers agreement.  You may be giving away rights that you do not want to.</a:t>
            </a:r>
          </a:p>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55230E76-D146-4BC5-8C74-E5E6A808639F}" type="slidenum">
              <a:rPr lang="en-AU" smtClean="0"/>
              <a:pPr/>
              <a:t>26</a:t>
            </a:fld>
            <a:endParaRPr lang="en-AU"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E4E46466-52A7-4218-9C7E-187DE80A1FEA}" type="slidenum">
              <a:rPr lang="en-AU" smtClean="0"/>
              <a:pPr/>
              <a:t>27</a:t>
            </a:fld>
            <a:endParaRPr lang="en-AU" smtClean="0"/>
          </a:p>
        </p:txBody>
      </p:sp>
      <p:sp>
        <p:nvSpPr>
          <p:cNvPr id="58371" name="Rectangle 2"/>
          <p:cNvSpPr>
            <a:spLocks noGrp="1" noRot="1" noChangeAspect="1" noChangeArrowheads="1" noTextEdit="1"/>
          </p:cNvSpPr>
          <p:nvPr>
            <p:ph type="sldImg"/>
          </p:nvPr>
        </p:nvSpPr>
        <p:spPr>
          <a:xfrm>
            <a:off x="915988" y="742950"/>
            <a:ext cx="4965700" cy="3724275"/>
          </a:xfrm>
          <a:ln/>
        </p:spPr>
      </p:sp>
      <p:sp>
        <p:nvSpPr>
          <p:cNvPr id="583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pPr>
              <a:defRPr/>
            </a:pPr>
            <a:endParaRPr lang="en-US"/>
          </a:p>
        </p:txBody>
      </p:sp>
      <p:sp>
        <p:nvSpPr>
          <p:cNvPr id="20" name="Footer Placeholder 19"/>
          <p:cNvSpPr>
            <a:spLocks noGrp="1"/>
          </p:cNvSpPr>
          <p:nvPr>
            <p:ph type="ftr" sz="quarter" idx="11"/>
          </p:nvPr>
        </p:nvSpPr>
        <p:spPr/>
        <p:txBody>
          <a:bodyPr/>
          <a:lstStyle>
            <a:extLst/>
          </a:lstStyle>
          <a:p>
            <a:pPr>
              <a:defRPr/>
            </a:pPr>
            <a:endParaRPr lang="en-US"/>
          </a:p>
        </p:txBody>
      </p:sp>
      <p:sp>
        <p:nvSpPr>
          <p:cNvPr id="10" name="Slide Number Placeholder 9"/>
          <p:cNvSpPr>
            <a:spLocks noGrp="1"/>
          </p:cNvSpPr>
          <p:nvPr>
            <p:ph type="sldNum" sz="quarter" idx="12"/>
          </p:nvPr>
        </p:nvSpPr>
        <p:spPr/>
        <p:txBody>
          <a:bodyPr/>
          <a:lstStyle>
            <a:extLst/>
          </a:lstStyle>
          <a:p>
            <a:pPr>
              <a:defRPr/>
            </a:pPr>
            <a:fld id="{1A65D487-8D7C-4DDE-9ACB-0ED6DE28C82F}" type="slidenum">
              <a:rPr lang="en-US" smtClean="0"/>
              <a:pPr>
                <a:defRPr/>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AFD3610E-799D-4107-BE8D-8FE324125F95}"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50C4C0C2-9886-4A78-AAC3-7CF6AC3B203C}" type="slidenum">
              <a:rPr lang="en-US" smtClean="0"/>
              <a:pPr>
                <a:defRPr/>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pPr>
              <a:defRPr/>
            </a:pPr>
            <a:endParaRPr lang="en-US"/>
          </a:p>
        </p:txBody>
      </p:sp>
      <p:sp>
        <p:nvSpPr>
          <p:cNvPr id="6" name="Footer Placeholder 5"/>
          <p:cNvSpPr>
            <a:spLocks noGrp="1"/>
          </p:cNvSpPr>
          <p:nvPr>
            <p:ph type="ftr" sz="quarter" idx="11"/>
          </p:nvPr>
        </p:nvSpPr>
        <p:spPr/>
        <p:txBody>
          <a:bodyPr/>
          <a:lstStyle>
            <a:extLst/>
          </a:lstStyle>
          <a:p>
            <a:pPr>
              <a:defRPr/>
            </a:pPr>
            <a:endParaRPr lang="en-US"/>
          </a:p>
        </p:txBody>
      </p:sp>
      <p:sp>
        <p:nvSpPr>
          <p:cNvPr id="7" name="Slide Number Placeholder 6"/>
          <p:cNvSpPr>
            <a:spLocks noGrp="1"/>
          </p:cNvSpPr>
          <p:nvPr>
            <p:ph type="sldNum" sz="quarter" idx="12"/>
          </p:nvPr>
        </p:nvSpPr>
        <p:spPr/>
        <p:txBody>
          <a:bodyPr/>
          <a:lstStyle>
            <a:extLst/>
          </a:lstStyle>
          <a:p>
            <a:pPr>
              <a:defRPr/>
            </a:pPr>
            <a:fld id="{89B8BE0A-E972-41E3-9E0A-BBC84CE2F5CE}"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pPr>
              <a:defRPr/>
            </a:pPr>
            <a:endParaRPr lang="en-US"/>
          </a:p>
        </p:txBody>
      </p:sp>
      <p:sp>
        <p:nvSpPr>
          <p:cNvPr id="8" name="Footer Placeholder 7"/>
          <p:cNvSpPr>
            <a:spLocks noGrp="1"/>
          </p:cNvSpPr>
          <p:nvPr>
            <p:ph type="ftr" sz="quarter" idx="11"/>
          </p:nvPr>
        </p:nvSpPr>
        <p:spPr/>
        <p:txBody>
          <a:bodyPr/>
          <a:lstStyle>
            <a:extLst/>
          </a:lstStyle>
          <a:p>
            <a:pPr>
              <a:defRPr/>
            </a:pPr>
            <a:endParaRPr lang="en-US"/>
          </a:p>
        </p:txBody>
      </p:sp>
      <p:sp>
        <p:nvSpPr>
          <p:cNvPr id="9" name="Slide Number Placeholder 8"/>
          <p:cNvSpPr>
            <a:spLocks noGrp="1"/>
          </p:cNvSpPr>
          <p:nvPr>
            <p:ph type="sldNum" sz="quarter" idx="12"/>
          </p:nvPr>
        </p:nvSpPr>
        <p:spPr/>
        <p:txBody>
          <a:bodyPr/>
          <a:lstStyle>
            <a:extLst/>
          </a:lstStyle>
          <a:p>
            <a:pPr>
              <a:defRPr/>
            </a:pPr>
            <a:fld id="{E9388815-7B0B-4C7C-BAC4-A90837E32C74}"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pPr>
              <a:defRPr/>
            </a:pPr>
            <a:endParaRPr lang="en-US"/>
          </a:p>
        </p:txBody>
      </p:sp>
      <p:sp>
        <p:nvSpPr>
          <p:cNvPr id="4" name="Footer Placeholder 3"/>
          <p:cNvSpPr>
            <a:spLocks noGrp="1"/>
          </p:cNvSpPr>
          <p:nvPr>
            <p:ph type="ftr" sz="quarter" idx="11"/>
          </p:nvPr>
        </p:nvSpPr>
        <p:spPr/>
        <p:txBody>
          <a:bodyPr/>
          <a:lstStyle>
            <a:extLst/>
          </a:lstStyle>
          <a:p>
            <a:pPr>
              <a:defRPr/>
            </a:pPr>
            <a:endParaRPr lang="en-US"/>
          </a:p>
        </p:txBody>
      </p:sp>
      <p:sp>
        <p:nvSpPr>
          <p:cNvPr id="5" name="Slide Number Placeholder 4"/>
          <p:cNvSpPr>
            <a:spLocks noGrp="1"/>
          </p:cNvSpPr>
          <p:nvPr>
            <p:ph type="sldNum" sz="quarter" idx="12"/>
          </p:nvPr>
        </p:nvSpPr>
        <p:spPr/>
        <p:txBody>
          <a:bodyPr/>
          <a:lstStyle>
            <a:extLst/>
          </a:lstStyle>
          <a:p>
            <a:pPr>
              <a:defRPr/>
            </a:pPr>
            <a:fld id="{28181C7C-257F-4CEC-80D3-4DC20B788C46}"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pPr>
              <a:defRPr/>
            </a:pPr>
            <a:endParaRPr lang="en-US"/>
          </a:p>
        </p:txBody>
      </p:sp>
      <p:sp>
        <p:nvSpPr>
          <p:cNvPr id="3" name="Footer Placeholder 2"/>
          <p:cNvSpPr>
            <a:spLocks noGrp="1"/>
          </p:cNvSpPr>
          <p:nvPr>
            <p:ph type="ftr" sz="quarter" idx="11"/>
          </p:nvPr>
        </p:nvSpPr>
        <p:spPr/>
        <p:txBody>
          <a:bodyPr/>
          <a:lstStyle>
            <a:extLst/>
          </a:lstStyle>
          <a:p>
            <a:pPr>
              <a:defRPr/>
            </a:pPr>
            <a:endParaRPr lang="en-US"/>
          </a:p>
        </p:txBody>
      </p:sp>
      <p:sp>
        <p:nvSpPr>
          <p:cNvPr id="4" name="Slide Number Placeholder 3"/>
          <p:cNvSpPr>
            <a:spLocks noGrp="1"/>
          </p:cNvSpPr>
          <p:nvPr>
            <p:ph type="sldNum" sz="quarter" idx="12"/>
          </p:nvPr>
        </p:nvSpPr>
        <p:spPr/>
        <p:txBody>
          <a:bodyPr/>
          <a:lstStyle>
            <a:extLst/>
          </a:lstStyle>
          <a:p>
            <a:pPr>
              <a:defRPr/>
            </a:pPr>
            <a:fld id="{22FE3FA7-BECC-49C3-BBA6-4C44FD9EBF92}" type="slidenum">
              <a:rPr lang="en-US" smtClean="0"/>
              <a:pPr>
                <a:defRPr/>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pPr>
              <a:defRPr/>
            </a:pPr>
            <a:endParaRPr lang="en-US"/>
          </a:p>
        </p:txBody>
      </p:sp>
      <p:sp>
        <p:nvSpPr>
          <p:cNvPr id="6" name="Footer Placeholder 5"/>
          <p:cNvSpPr>
            <a:spLocks noGrp="1"/>
          </p:cNvSpPr>
          <p:nvPr>
            <p:ph type="ftr" sz="quarter" idx="11"/>
          </p:nvPr>
        </p:nvSpPr>
        <p:spPr/>
        <p:txBody>
          <a:bodyPr/>
          <a:lstStyle>
            <a:extLst/>
          </a:lstStyle>
          <a:p>
            <a:pPr>
              <a:defRPr/>
            </a:pPr>
            <a:endParaRPr lang="en-US"/>
          </a:p>
        </p:txBody>
      </p:sp>
      <p:sp>
        <p:nvSpPr>
          <p:cNvPr id="7" name="Slide Number Placeholder 6"/>
          <p:cNvSpPr>
            <a:spLocks noGrp="1"/>
          </p:cNvSpPr>
          <p:nvPr>
            <p:ph type="sldNum" sz="quarter" idx="12"/>
          </p:nvPr>
        </p:nvSpPr>
        <p:spPr/>
        <p:txBody>
          <a:bodyPr/>
          <a:lstStyle>
            <a:extLst/>
          </a:lstStyle>
          <a:p>
            <a:pPr>
              <a:defRPr/>
            </a:pPr>
            <a:fld id="{FBBEBE5C-3451-4E14-9EC9-51FBADC450BD}"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pPr>
              <a:defRPr/>
            </a:pPr>
            <a:endParaRPr lang="en-US"/>
          </a:p>
        </p:txBody>
      </p:sp>
      <p:sp>
        <p:nvSpPr>
          <p:cNvPr id="6" name="Footer Placeholder 5"/>
          <p:cNvSpPr>
            <a:spLocks noGrp="1"/>
          </p:cNvSpPr>
          <p:nvPr>
            <p:ph type="ftr" sz="quarter" idx="11"/>
          </p:nvPr>
        </p:nvSpPr>
        <p:spPr/>
        <p:txBody>
          <a:bodyPr/>
          <a:lstStyle>
            <a:extLst/>
          </a:lstStyle>
          <a:p>
            <a:pPr>
              <a:defRPr/>
            </a:pPr>
            <a:endParaRPr lang="en-US"/>
          </a:p>
        </p:txBody>
      </p:sp>
      <p:sp>
        <p:nvSpPr>
          <p:cNvPr id="7" name="Slide Number Placeholder 6"/>
          <p:cNvSpPr>
            <a:spLocks noGrp="1"/>
          </p:cNvSpPr>
          <p:nvPr>
            <p:ph type="sldNum" sz="quarter" idx="12"/>
          </p:nvPr>
        </p:nvSpPr>
        <p:spPr/>
        <p:txBody>
          <a:bodyPr/>
          <a:lstStyle>
            <a:extLst/>
          </a:lstStyle>
          <a:p>
            <a:pPr>
              <a:defRPr/>
            </a:pPr>
            <a:fld id="{161023C3-8D55-41DB-8560-8884C477F115}" type="slidenum">
              <a:rPr lang="en-US" smtClean="0"/>
              <a:pPr>
                <a:defRPr/>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4D6CB73D-FB4B-482E-A50D-014ACDD49309}"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endParaRPr lang="en-US"/>
          </a:p>
        </p:txBody>
      </p:sp>
      <p:sp>
        <p:nvSpPr>
          <p:cNvPr id="5" name="Footer Placeholder 4"/>
          <p:cNvSpPr>
            <a:spLocks noGrp="1"/>
          </p:cNvSpPr>
          <p:nvPr>
            <p:ph type="ftr" sz="quarter" idx="11"/>
          </p:nvPr>
        </p:nvSpPr>
        <p:spPr/>
        <p:txBody>
          <a:bodyPr/>
          <a:lstStyle>
            <a:extLst/>
          </a:lstStyle>
          <a:p>
            <a:pPr>
              <a:defRPr/>
            </a:pPr>
            <a:endParaRPr lang="en-US"/>
          </a:p>
        </p:txBody>
      </p:sp>
      <p:sp>
        <p:nvSpPr>
          <p:cNvPr id="6" name="Slide Number Placeholder 5"/>
          <p:cNvSpPr>
            <a:spLocks noGrp="1"/>
          </p:cNvSpPr>
          <p:nvPr>
            <p:ph type="sldNum" sz="quarter" idx="12"/>
          </p:nvPr>
        </p:nvSpPr>
        <p:spPr/>
        <p:txBody>
          <a:bodyPr/>
          <a:lstStyle>
            <a:extLst/>
          </a:lstStyle>
          <a:p>
            <a:pPr>
              <a:defRPr/>
            </a:pPr>
            <a:fld id="{7903E8FC-BB71-49C3-85FA-C7B2339E9B3F}"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6B50B0E1-DCD4-471D-8B0A-BF2E4CBD9D27}" type="slidenum">
              <a:rPr lang="en-US" smtClean="0"/>
              <a:pPr>
                <a:defRPr/>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 id="2147483982" r:id="rId4"/>
    <p:sldLayoutId id="2147483983" r:id="rId5"/>
    <p:sldLayoutId id="2147483984" r:id="rId6"/>
    <p:sldLayoutId id="2147483985" r:id="rId7"/>
    <p:sldLayoutId id="2147483986" r:id="rId8"/>
    <p:sldLayoutId id="2147483987" r:id="rId9"/>
    <p:sldLayoutId id="2147483988" r:id="rId10"/>
    <p:sldLayoutId id="2147483989" r:id="rId11"/>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photodatabase.une.edu.au/displayimage.php?album=37&amp;pos=43"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http://photodatabase.une.edu.au/thumbnails.php?album=46"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une.edu.au/policies/pdf/knowledgeassets&amp;intellectualproperty.pdf"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sherpa.ac.uk/romeo.php"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une.edu.au/copyright/"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mailto:mark.magner@une.edu.au" TargetMode="External"/><Relationship Id="rId5" Type="http://schemas.openxmlformats.org/officeDocument/2006/relationships/hyperlink" Target="http://www.copyright.org.au/" TargetMode="External"/><Relationship Id="rId4" Type="http://schemas.openxmlformats.org/officeDocument/2006/relationships/hyperlink" Target="http://www.une.edu.au/copyright/thesis-resource.ph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4"/>
          <p:cNvSpPr txBox="1">
            <a:spLocks noChangeArrowheads="1"/>
          </p:cNvSpPr>
          <p:nvPr/>
        </p:nvSpPr>
        <p:spPr bwMode="auto">
          <a:xfrm>
            <a:off x="1259632" y="5877272"/>
            <a:ext cx="6626225" cy="615950"/>
          </a:xfrm>
          <a:prstGeom prst="rect">
            <a:avLst/>
          </a:prstGeom>
          <a:noFill/>
          <a:ln w="9525">
            <a:noFill/>
            <a:miter lim="800000"/>
            <a:headEnd/>
            <a:tailEnd/>
          </a:ln>
        </p:spPr>
        <p:txBody>
          <a:bodyPr>
            <a:spAutoFit/>
          </a:bodyPr>
          <a:lstStyle/>
          <a:p>
            <a:pPr>
              <a:spcBef>
                <a:spcPct val="50000"/>
              </a:spcBef>
            </a:pPr>
            <a:r>
              <a:rPr lang="en-AU" sz="1600" dirty="0" smtClean="0">
                <a:latin typeface="Corbel" pitchFamily="34" charset="0"/>
              </a:rPr>
              <a:t>15 September 2010</a:t>
            </a:r>
            <a:endParaRPr lang="en-AU" sz="1600" dirty="0">
              <a:latin typeface="Corbel" pitchFamily="34" charset="0"/>
            </a:endParaRPr>
          </a:p>
          <a:p>
            <a:pPr>
              <a:spcBef>
                <a:spcPct val="50000"/>
              </a:spcBef>
            </a:pPr>
            <a:endParaRPr lang="en-AU" sz="1200" dirty="0">
              <a:latin typeface="Corbel" pitchFamily="34" charset="0"/>
            </a:endParaRPr>
          </a:p>
        </p:txBody>
      </p:sp>
      <p:sp>
        <p:nvSpPr>
          <p:cNvPr id="3076" name="Rectangle 6"/>
          <p:cNvSpPr>
            <a:spLocks noGrp="1" noChangeArrowheads="1"/>
          </p:cNvSpPr>
          <p:nvPr>
            <p:ph type="ctrTitle"/>
          </p:nvPr>
        </p:nvSpPr>
        <p:spPr>
          <a:xfrm>
            <a:off x="4389438" y="1374775"/>
            <a:ext cx="4149725" cy="1343025"/>
          </a:xfrm>
          <a:solidFill>
            <a:schemeClr val="bg1"/>
          </a:solidFill>
        </p:spPr>
        <p:txBody>
          <a:bodyPr>
            <a:normAutofit fontScale="90000"/>
          </a:bodyPr>
          <a:lstStyle/>
          <a:p>
            <a:pPr eaLnBrk="1" hangingPunct="1"/>
            <a:r>
              <a:rPr lang="en-AU" smtClean="0"/>
              <a:t>Copyright for Researchers</a:t>
            </a:r>
          </a:p>
        </p:txBody>
      </p:sp>
      <p:sp>
        <p:nvSpPr>
          <p:cNvPr id="3075" name="Rectangle 5"/>
          <p:cNvSpPr>
            <a:spLocks noGrp="1" noChangeArrowheads="1"/>
          </p:cNvSpPr>
          <p:nvPr>
            <p:ph type="subTitle" idx="1"/>
          </p:nvPr>
        </p:nvSpPr>
        <p:spPr>
          <a:xfrm>
            <a:off x="3203848" y="2924944"/>
            <a:ext cx="2232248" cy="1032694"/>
          </a:xfrm>
          <a:noFill/>
        </p:spPr>
        <p:txBody>
          <a:bodyPr>
            <a:normAutofit/>
          </a:bodyPr>
          <a:lstStyle/>
          <a:p>
            <a:pPr eaLnBrk="1" hangingPunct="1">
              <a:lnSpc>
                <a:spcPct val="80000"/>
              </a:lnSpc>
            </a:pPr>
            <a:endParaRPr lang="en-AU" sz="1200" dirty="0" smtClean="0"/>
          </a:p>
          <a:p>
            <a:pPr eaLnBrk="1" hangingPunct="1">
              <a:lnSpc>
                <a:spcPct val="80000"/>
              </a:lnSpc>
            </a:pPr>
            <a:endParaRPr lang="en-AU" sz="1800" b="1" dirty="0" smtClean="0">
              <a:solidFill>
                <a:srgbClr val="006666"/>
              </a:solidFill>
              <a:latin typeface="Antique Olive" pitchFamily="34" charset="0"/>
            </a:endParaRPr>
          </a:p>
          <a:p>
            <a:pPr eaLnBrk="1" hangingPunct="1">
              <a:lnSpc>
                <a:spcPct val="80000"/>
              </a:lnSpc>
            </a:pPr>
            <a:r>
              <a:rPr lang="en-AU" sz="1800" b="1" dirty="0" smtClean="0">
                <a:solidFill>
                  <a:schemeClr val="accent2">
                    <a:lumMod val="50000"/>
                  </a:schemeClr>
                </a:solidFill>
                <a:latin typeface="Antique Olive" pitchFamily="34" charset="0"/>
              </a:rPr>
              <a:t>A presentation by</a:t>
            </a:r>
            <a:br>
              <a:rPr lang="en-AU" sz="1800" b="1" dirty="0" smtClean="0">
                <a:solidFill>
                  <a:schemeClr val="accent2">
                    <a:lumMod val="50000"/>
                  </a:schemeClr>
                </a:solidFill>
                <a:latin typeface="Antique Olive" pitchFamily="34" charset="0"/>
              </a:rPr>
            </a:br>
            <a:r>
              <a:rPr lang="en-AU" sz="1800" b="1" dirty="0" smtClean="0">
                <a:solidFill>
                  <a:schemeClr val="accent2">
                    <a:lumMod val="50000"/>
                  </a:schemeClr>
                </a:solidFill>
                <a:latin typeface="Antique Olive" pitchFamily="34" charset="0"/>
              </a:rPr>
              <a:t> Berenice Scott.</a:t>
            </a:r>
          </a:p>
          <a:p>
            <a:pPr eaLnBrk="1" hangingPunct="1">
              <a:lnSpc>
                <a:spcPct val="80000"/>
              </a:lnSpc>
            </a:pPr>
            <a:endParaRPr lang="en-US" sz="1800" b="1" dirty="0" smtClean="0">
              <a:solidFill>
                <a:srgbClr val="006666"/>
              </a:solidFill>
              <a:latin typeface="Antique Olive" pitchFamily="34" charset="0"/>
            </a:endParaRPr>
          </a:p>
        </p:txBody>
      </p:sp>
      <p:pic>
        <p:nvPicPr>
          <p:cNvPr id="3077" name="Picture 14" descr="Science Students 62.JPG">
            <a:hlinkClick r:id="rId3"/>
          </p:cNvPr>
          <p:cNvPicPr>
            <a:picLocks noChangeAspect="1" noChangeArrowheads="1"/>
          </p:cNvPicPr>
          <p:nvPr/>
        </p:nvPicPr>
        <p:blipFill>
          <a:blip r:embed="rId4" cstate="print"/>
          <a:srcRect/>
          <a:stretch>
            <a:fillRect/>
          </a:stretch>
        </p:blipFill>
        <p:spPr bwMode="auto">
          <a:xfrm>
            <a:off x="5664459" y="3357562"/>
            <a:ext cx="2914392" cy="1943645"/>
          </a:xfrm>
          <a:prstGeom prst="rect">
            <a:avLst/>
          </a:prstGeom>
          <a:noFill/>
          <a:ln w="9525">
            <a:noFill/>
            <a:miter lim="800000"/>
            <a:headEnd/>
            <a:tailEnd/>
          </a:ln>
        </p:spPr>
      </p:pic>
      <p:pic>
        <p:nvPicPr>
          <p:cNvPr id="3078" name="Picture 18" descr="Scentre.jpg">
            <a:hlinkClick r:id="rId5"/>
          </p:cNvPr>
          <p:cNvPicPr>
            <a:picLocks noChangeAspect="1" noChangeArrowheads="1"/>
          </p:cNvPicPr>
          <p:nvPr/>
        </p:nvPicPr>
        <p:blipFill>
          <a:blip r:embed="rId6" cstate="print"/>
          <a:srcRect/>
          <a:stretch>
            <a:fillRect/>
          </a:stretch>
        </p:blipFill>
        <p:spPr bwMode="auto">
          <a:xfrm>
            <a:off x="250825" y="836613"/>
            <a:ext cx="2881015" cy="4299217"/>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1A65D487-8D7C-4DDE-9ACB-0ED6DE28C82F}" type="slidenum">
              <a:rPr lang="en-US" smtClean="0"/>
              <a:pPr>
                <a:defRPr/>
              </a:pPr>
              <a:t>1</a:t>
            </a:fld>
            <a:endParaRPr lang="en-US"/>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AU" smtClean="0"/>
              <a:t>Overview</a:t>
            </a:r>
          </a:p>
        </p:txBody>
      </p:sp>
      <p:sp>
        <p:nvSpPr>
          <p:cNvPr id="4099" name="Rectangle 3"/>
          <p:cNvSpPr>
            <a:spLocks noGrp="1" noChangeArrowheads="1"/>
          </p:cNvSpPr>
          <p:nvPr>
            <p:ph idx="1"/>
          </p:nvPr>
        </p:nvSpPr>
        <p:spPr/>
        <p:txBody>
          <a:bodyPr>
            <a:normAutofit fontScale="77500" lnSpcReduction="20000"/>
          </a:bodyPr>
          <a:lstStyle/>
          <a:p>
            <a:pPr eaLnBrk="1" hangingPunct="1"/>
            <a:r>
              <a:rPr lang="en-AU" smtClean="0"/>
              <a:t>Researchers use copyright material</a:t>
            </a:r>
          </a:p>
          <a:p>
            <a:pPr eaLnBrk="1" hangingPunct="1"/>
            <a:endParaRPr lang="en-AU" smtClean="0"/>
          </a:p>
          <a:p>
            <a:pPr eaLnBrk="1" hangingPunct="1"/>
            <a:r>
              <a:rPr lang="en-AU" smtClean="0"/>
              <a:t>Researchers create copyright material</a:t>
            </a:r>
          </a:p>
          <a:p>
            <a:pPr eaLnBrk="1" hangingPunct="1"/>
            <a:endParaRPr lang="en-AU" smtClean="0"/>
          </a:p>
          <a:p>
            <a:pPr eaLnBrk="1" hangingPunct="1">
              <a:buFont typeface="Wingdings" pitchFamily="2" charset="2"/>
              <a:buNone/>
            </a:pPr>
            <a:endParaRPr lang="en-AU" smtClean="0"/>
          </a:p>
          <a:p>
            <a:pPr eaLnBrk="1" hangingPunct="1">
              <a:buFont typeface="Wingdings" pitchFamily="2" charset="2"/>
              <a:buNone/>
            </a:pPr>
            <a:endParaRPr lang="en-AU" smtClean="0"/>
          </a:p>
          <a:p>
            <a:pPr algn="r" eaLnBrk="1" hangingPunct="1">
              <a:buFont typeface="Wingdings" pitchFamily="2" charset="2"/>
              <a:buNone/>
            </a:pPr>
            <a:r>
              <a:rPr lang="en-AU" smtClean="0"/>
              <a:t>But first .... Some basics of copyright</a:t>
            </a:r>
          </a:p>
          <a:p>
            <a:pPr eaLnBrk="1" hangingPunct="1"/>
            <a:endParaRPr lang="en-AU" smtClean="0"/>
          </a:p>
          <a:p>
            <a:pPr eaLnBrk="1" hangingPunct="1"/>
            <a:endParaRPr lang="en-AU" smtClean="0"/>
          </a:p>
          <a:p>
            <a:pPr eaLnBrk="1" hangingPunct="1"/>
            <a:endParaRPr lang="en-AU" smtClean="0"/>
          </a:p>
          <a:p>
            <a:pPr eaLnBrk="1" hangingPunct="1"/>
            <a:endParaRPr lang="en-AU" smtClean="0"/>
          </a:p>
          <a:p>
            <a:pPr eaLnBrk="1" hangingPunct="1">
              <a:buFont typeface="Wingdings" pitchFamily="2" charset="2"/>
              <a:buNone/>
            </a:pPr>
            <a:r>
              <a:rPr lang="en-AU" smtClean="0"/>
              <a:t>					</a:t>
            </a:r>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pPr eaLnBrk="1" hangingPunct="1"/>
            <a:r>
              <a:rPr lang="en-US" sz="3800" smtClean="0"/>
              <a:t>What</a:t>
            </a:r>
            <a:r>
              <a:rPr lang="en-US" smtClean="0"/>
              <a:t> </a:t>
            </a:r>
            <a:r>
              <a:rPr lang="en-US" sz="3800" smtClean="0"/>
              <a:t>is Copyright?</a:t>
            </a:r>
            <a:r>
              <a:rPr lang="en-US" sz="4600" smtClean="0"/>
              <a:t> </a:t>
            </a:r>
            <a:r>
              <a:rPr lang="en-US" smtClean="0"/>
              <a:t/>
            </a:r>
            <a:br>
              <a:rPr lang="en-US" smtClean="0"/>
            </a:br>
            <a:endParaRPr lang="en-US" smtClean="0"/>
          </a:p>
        </p:txBody>
      </p:sp>
      <p:sp>
        <p:nvSpPr>
          <p:cNvPr id="5123" name="Rectangle 3"/>
          <p:cNvSpPr>
            <a:spLocks noGrp="1" noChangeArrowheads="1"/>
          </p:cNvSpPr>
          <p:nvPr>
            <p:ph idx="1"/>
          </p:nvPr>
        </p:nvSpPr>
        <p:spPr>
          <a:noFill/>
        </p:spPr>
        <p:txBody>
          <a:bodyPr/>
          <a:lstStyle/>
          <a:p>
            <a:pPr eaLnBrk="1" hangingPunct="1">
              <a:spcAft>
                <a:spcPct val="40000"/>
              </a:spcAft>
              <a:tabLst>
                <a:tab pos="360363" algn="l"/>
              </a:tabLst>
            </a:pPr>
            <a:r>
              <a:rPr lang="en-US" smtClean="0"/>
              <a:t>Copyright is automatic protection of your creative work.</a:t>
            </a:r>
          </a:p>
          <a:p>
            <a:pPr eaLnBrk="1" hangingPunct="1">
              <a:spcAft>
                <a:spcPct val="40000"/>
              </a:spcAft>
              <a:tabLst>
                <a:tab pos="360363" algn="l"/>
              </a:tabLst>
            </a:pPr>
            <a:r>
              <a:rPr lang="en-US" smtClean="0"/>
              <a:t>It is a balance between rights of creators as copyright owners, and the public as copyright users.</a:t>
            </a:r>
          </a:p>
          <a:p>
            <a:pPr eaLnBrk="1" hangingPunct="1">
              <a:spcAft>
                <a:spcPct val="40000"/>
              </a:spcAft>
              <a:tabLst>
                <a:tab pos="360363" algn="l"/>
              </a:tabLst>
            </a:pPr>
            <a:r>
              <a:rPr lang="en-US" smtClean="0"/>
              <a:t>Is intended to encourage creativity and allow creators to profit from their work.</a:t>
            </a:r>
          </a:p>
          <a:p>
            <a:pPr algn="r" eaLnBrk="1" hangingPunct="1">
              <a:tabLst>
                <a:tab pos="360363" algn="l"/>
              </a:tabLst>
            </a:pPr>
            <a:endParaRPr lang="en-US" smtClean="0"/>
          </a:p>
          <a:p>
            <a:pPr eaLnBrk="1" hangingPunct="1">
              <a:tabLst>
                <a:tab pos="360363" algn="l"/>
              </a:tabLst>
            </a:pPr>
            <a:endParaRPr lang="en-US"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AU" sz="3800" smtClean="0"/>
              <a:t>What Does Copyright Protect?</a:t>
            </a:r>
          </a:p>
        </p:txBody>
      </p:sp>
      <p:sp>
        <p:nvSpPr>
          <p:cNvPr id="6147" name="Rectangle 3"/>
          <p:cNvSpPr>
            <a:spLocks noGrp="1" noChangeArrowheads="1"/>
          </p:cNvSpPr>
          <p:nvPr>
            <p:ph idx="1"/>
          </p:nvPr>
        </p:nvSpPr>
        <p:spPr/>
        <p:txBody>
          <a:bodyPr/>
          <a:lstStyle/>
          <a:p>
            <a:pPr eaLnBrk="1" hangingPunct="1"/>
            <a:r>
              <a:rPr lang="en-AU" smtClean="0"/>
              <a:t>Works</a:t>
            </a:r>
          </a:p>
          <a:p>
            <a:pPr lvl="1" eaLnBrk="1" hangingPunct="1"/>
            <a:r>
              <a:rPr lang="en-AU" sz="1800" smtClean="0"/>
              <a:t>Literary Works</a:t>
            </a:r>
          </a:p>
          <a:p>
            <a:pPr lvl="1" eaLnBrk="1" hangingPunct="1"/>
            <a:r>
              <a:rPr lang="en-US" sz="1800" smtClean="0"/>
              <a:t>Dramatic Works</a:t>
            </a:r>
          </a:p>
          <a:p>
            <a:pPr lvl="1" eaLnBrk="1" hangingPunct="1"/>
            <a:r>
              <a:rPr lang="en-US" sz="1800" smtClean="0"/>
              <a:t>Musical Works (published - for sound recordings, see below)</a:t>
            </a:r>
          </a:p>
          <a:p>
            <a:pPr lvl="1" eaLnBrk="1" hangingPunct="1"/>
            <a:r>
              <a:rPr lang="en-US" sz="1800" smtClean="0"/>
              <a:t>Artistic Works</a:t>
            </a:r>
            <a:endParaRPr lang="en-AU" sz="1800" smtClean="0"/>
          </a:p>
          <a:p>
            <a:pPr lvl="1" eaLnBrk="1" hangingPunct="1"/>
            <a:endParaRPr lang="en-AU" sz="1800" smtClean="0"/>
          </a:p>
          <a:p>
            <a:pPr eaLnBrk="1" hangingPunct="1"/>
            <a:r>
              <a:rPr lang="en-AU" smtClean="0"/>
              <a:t>Subject Matter other than Works</a:t>
            </a:r>
          </a:p>
          <a:p>
            <a:pPr lvl="1" eaLnBrk="1" hangingPunct="1"/>
            <a:r>
              <a:rPr lang="en-AU" sz="1600" smtClean="0"/>
              <a:t>Cinematograph films</a:t>
            </a:r>
          </a:p>
          <a:p>
            <a:pPr lvl="1" eaLnBrk="1" hangingPunct="1"/>
            <a:r>
              <a:rPr lang="en-AU" sz="1600" smtClean="0"/>
              <a:t>Sound Recordings</a:t>
            </a:r>
          </a:p>
          <a:p>
            <a:pPr lvl="1" eaLnBrk="1" hangingPunct="1"/>
            <a:r>
              <a:rPr lang="en-AU" sz="1600" smtClean="0"/>
              <a:t>Broadcasts</a:t>
            </a:r>
          </a:p>
          <a:p>
            <a:pPr lvl="1" eaLnBrk="1" hangingPunct="1"/>
            <a:r>
              <a:rPr lang="en-AU" sz="1600" smtClean="0"/>
              <a:t>Published Editions of Works</a:t>
            </a:r>
          </a:p>
          <a:p>
            <a:pPr lvl="1" eaLnBrk="1" hangingPunct="1"/>
            <a:endParaRPr lang="en-AU"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fontScale="90000"/>
          </a:bodyPr>
          <a:lstStyle/>
          <a:p>
            <a:pPr eaLnBrk="1" hangingPunct="1"/>
            <a:r>
              <a:rPr lang="en-AU" sz="3800" smtClean="0"/>
              <a:t>Exclusive Rights of Copyright Owners</a:t>
            </a:r>
          </a:p>
        </p:txBody>
      </p:sp>
      <p:sp>
        <p:nvSpPr>
          <p:cNvPr id="7171" name="Rectangle 3"/>
          <p:cNvSpPr>
            <a:spLocks noGrp="1" noChangeArrowheads="1"/>
          </p:cNvSpPr>
          <p:nvPr>
            <p:ph idx="1"/>
          </p:nvPr>
        </p:nvSpPr>
        <p:spPr>
          <a:xfrm>
            <a:off x="323850" y="1412875"/>
            <a:ext cx="8229600" cy="3989388"/>
          </a:xfrm>
        </p:spPr>
        <p:txBody>
          <a:bodyPr>
            <a:normAutofit lnSpcReduction="10000"/>
          </a:bodyPr>
          <a:lstStyle/>
          <a:p>
            <a:pPr eaLnBrk="1" hangingPunct="1">
              <a:lnSpc>
                <a:spcPct val="110000"/>
              </a:lnSpc>
            </a:pPr>
            <a:r>
              <a:rPr lang="en-AU" smtClean="0"/>
              <a:t>Things that only the copyright owner can do, or can license other people to do.</a:t>
            </a:r>
          </a:p>
          <a:p>
            <a:pPr lvl="1" eaLnBrk="1" hangingPunct="1"/>
            <a:endParaRPr lang="en-AU" sz="3000" smtClean="0"/>
          </a:p>
          <a:p>
            <a:pPr lvl="1" eaLnBrk="1" hangingPunct="1"/>
            <a:r>
              <a:rPr lang="en-AU" smtClean="0"/>
              <a:t>reproduction in a material form</a:t>
            </a:r>
          </a:p>
          <a:p>
            <a:pPr lvl="1" eaLnBrk="1" hangingPunct="1"/>
            <a:r>
              <a:rPr lang="en-AU" smtClean="0"/>
              <a:t>publication</a:t>
            </a:r>
          </a:p>
          <a:p>
            <a:pPr lvl="1" eaLnBrk="1" hangingPunct="1"/>
            <a:r>
              <a:rPr lang="en-AU" smtClean="0"/>
              <a:t>performance in public</a:t>
            </a:r>
          </a:p>
          <a:p>
            <a:pPr lvl="1" eaLnBrk="1" hangingPunct="1"/>
            <a:r>
              <a:rPr lang="en-AU" smtClean="0"/>
              <a:t>adaptation or translation</a:t>
            </a:r>
          </a:p>
          <a:p>
            <a:pPr lvl="1" eaLnBrk="1" hangingPunct="1"/>
            <a:r>
              <a:rPr lang="en-AU" smtClean="0"/>
              <a:t>communication to the public</a:t>
            </a:r>
          </a:p>
          <a:p>
            <a:pPr eaLnBrk="1" hangingPunct="1">
              <a:lnSpc>
                <a:spcPct val="110000"/>
              </a:lnSpc>
            </a:pPr>
            <a:endParaRPr lang="en-AU" sz="2400"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AU" sz="3800" smtClean="0"/>
              <a:t>How long does copyright last?</a:t>
            </a:r>
          </a:p>
        </p:txBody>
      </p:sp>
      <p:sp>
        <p:nvSpPr>
          <p:cNvPr id="8195" name="Rectangle 3"/>
          <p:cNvSpPr>
            <a:spLocks noGrp="1" noChangeArrowheads="1"/>
          </p:cNvSpPr>
          <p:nvPr>
            <p:ph idx="1"/>
          </p:nvPr>
        </p:nvSpPr>
        <p:spPr>
          <a:xfrm>
            <a:off x="914400" y="1600200"/>
            <a:ext cx="5927725" cy="4530725"/>
          </a:xfrm>
        </p:spPr>
        <p:txBody>
          <a:bodyPr>
            <a:normAutofit lnSpcReduction="10000"/>
          </a:bodyPr>
          <a:lstStyle/>
          <a:p>
            <a:pPr eaLnBrk="1" hangingPunct="1">
              <a:lnSpc>
                <a:spcPct val="80000"/>
              </a:lnSpc>
              <a:buFont typeface="Wingdings" pitchFamily="2" charset="2"/>
              <a:buNone/>
            </a:pPr>
            <a:r>
              <a:rPr lang="en-US" sz="2400" i="1" dirty="0" smtClean="0">
                <a:solidFill>
                  <a:srgbClr val="00B0F0"/>
                </a:solidFill>
              </a:rPr>
              <a:t>In General</a:t>
            </a:r>
          </a:p>
          <a:p>
            <a:pPr eaLnBrk="1" hangingPunct="1">
              <a:lnSpc>
                <a:spcPct val="80000"/>
              </a:lnSpc>
              <a:buFont typeface="Wingdings" pitchFamily="2" charset="2"/>
              <a:buNone/>
            </a:pPr>
            <a:endParaRPr lang="en-AU" sz="2400" i="1" dirty="0" smtClean="0"/>
          </a:p>
          <a:p>
            <a:pPr eaLnBrk="1" hangingPunct="1">
              <a:lnSpc>
                <a:spcPct val="80000"/>
              </a:lnSpc>
            </a:pPr>
            <a:r>
              <a:rPr lang="en-AU" sz="2400" dirty="0" smtClean="0"/>
              <a:t>Life plus 70</a:t>
            </a:r>
          </a:p>
          <a:p>
            <a:pPr lvl="1" eaLnBrk="1" hangingPunct="1">
              <a:lnSpc>
                <a:spcPct val="80000"/>
              </a:lnSpc>
            </a:pPr>
            <a:r>
              <a:rPr lang="en-AU" sz="2200" dirty="0" smtClean="0"/>
              <a:t>Life of creator plus 70 years as a general rule -  for works</a:t>
            </a:r>
          </a:p>
          <a:p>
            <a:pPr eaLnBrk="1" hangingPunct="1">
              <a:lnSpc>
                <a:spcPct val="80000"/>
              </a:lnSpc>
              <a:buFont typeface="Wingdings" pitchFamily="2" charset="2"/>
              <a:buNone/>
            </a:pPr>
            <a:r>
              <a:rPr lang="en-AU" sz="2400" dirty="0" smtClean="0"/>
              <a:t>OR</a:t>
            </a:r>
          </a:p>
          <a:p>
            <a:pPr eaLnBrk="1" hangingPunct="1">
              <a:lnSpc>
                <a:spcPct val="80000"/>
              </a:lnSpc>
            </a:pPr>
            <a:r>
              <a:rPr lang="en-AU" sz="2400" dirty="0" smtClean="0"/>
              <a:t>Publication year plus 70</a:t>
            </a:r>
          </a:p>
          <a:p>
            <a:pPr lvl="1" eaLnBrk="1" hangingPunct="1">
              <a:lnSpc>
                <a:spcPct val="80000"/>
              </a:lnSpc>
            </a:pPr>
            <a:r>
              <a:rPr lang="en-AU" sz="2200" dirty="0" smtClean="0"/>
              <a:t>70 years from the end of the year in which first published – for films and sound recordings</a:t>
            </a:r>
          </a:p>
          <a:p>
            <a:pPr eaLnBrk="1" hangingPunct="1">
              <a:lnSpc>
                <a:spcPct val="80000"/>
              </a:lnSpc>
            </a:pPr>
            <a:endParaRPr lang="en-AU" sz="2400" dirty="0" smtClean="0"/>
          </a:p>
          <a:p>
            <a:pPr eaLnBrk="1" hangingPunct="1">
              <a:lnSpc>
                <a:spcPct val="80000"/>
              </a:lnSpc>
              <a:buNone/>
            </a:pPr>
            <a:r>
              <a:rPr lang="en-AU" sz="2400" dirty="0" smtClean="0"/>
              <a:t>See ‘</a:t>
            </a:r>
            <a:r>
              <a:rPr lang="en-AU" sz="2400" dirty="0" smtClean="0">
                <a:solidFill>
                  <a:srgbClr val="002060"/>
                </a:solidFill>
              </a:rPr>
              <a:t>Duration of Copyright</a:t>
            </a:r>
            <a:r>
              <a:rPr lang="en-AU" sz="2400" dirty="0" smtClean="0"/>
              <a:t>’</a:t>
            </a:r>
            <a:br>
              <a:rPr lang="en-AU" sz="2400" dirty="0" smtClean="0"/>
            </a:br>
            <a:r>
              <a:rPr lang="en-AU" sz="2400" dirty="0" smtClean="0"/>
              <a:t> – UNE Copyright Guide. </a:t>
            </a:r>
            <a:r>
              <a:rPr lang="en-AU" sz="1800" dirty="0" smtClean="0"/>
              <a:t>http://www.une.edu.au/copyright/introduction.php</a:t>
            </a:r>
          </a:p>
          <a:p>
            <a:pPr eaLnBrk="1" hangingPunct="1">
              <a:lnSpc>
                <a:spcPct val="80000"/>
              </a:lnSpc>
            </a:pPr>
            <a:endParaRPr lang="en-AU" sz="1800" dirty="0"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idx="1"/>
          </p:nvPr>
        </p:nvSpPr>
        <p:spPr>
          <a:xfrm>
            <a:off x="914400" y="1600200"/>
            <a:ext cx="5110163" cy="4530725"/>
          </a:xfrm>
        </p:spPr>
        <p:txBody>
          <a:bodyPr/>
          <a:lstStyle/>
          <a:p>
            <a:pPr eaLnBrk="1" hangingPunct="1"/>
            <a:r>
              <a:rPr lang="en-AU" sz="4000" b="1" smtClean="0"/>
              <a:t>Researchers as users of copyright material</a:t>
            </a:r>
          </a:p>
        </p:txBody>
      </p:sp>
      <p:sp>
        <p:nvSpPr>
          <p:cNvPr id="3" name="Slide Number Placeholder 2"/>
          <p:cNvSpPr>
            <a:spLocks noGrp="1"/>
          </p:cNvSpPr>
          <p:nvPr>
            <p:ph type="sldNum" sz="quarter" idx="12"/>
          </p:nvPr>
        </p:nvSpPr>
        <p:spPr/>
        <p:txBody>
          <a:bodyPr/>
          <a:lstStyle/>
          <a:p>
            <a:pPr>
              <a:defRPr/>
            </a:pPr>
            <a:fld id="{AFD3610E-799D-4107-BE8D-8FE324125F95}" type="slidenum">
              <a:rPr lang="en-US" smtClean="0"/>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normAutofit/>
          </a:bodyPr>
          <a:lstStyle/>
          <a:p>
            <a:pPr eaLnBrk="1" hangingPunct="1"/>
            <a:r>
              <a:rPr lang="en-US" smtClean="0"/>
              <a:t>How Researchers use others’ ©</a:t>
            </a:r>
            <a:endParaRPr lang="en-AU" smtClean="0"/>
          </a:p>
        </p:txBody>
      </p:sp>
      <p:sp>
        <p:nvSpPr>
          <p:cNvPr id="10243" name="Content Placeholder 2"/>
          <p:cNvSpPr>
            <a:spLocks noGrp="1"/>
          </p:cNvSpPr>
          <p:nvPr>
            <p:ph idx="1"/>
          </p:nvPr>
        </p:nvSpPr>
        <p:spPr/>
        <p:txBody>
          <a:bodyPr/>
          <a:lstStyle/>
          <a:p>
            <a:pPr eaLnBrk="1" hangingPunct="1"/>
            <a:r>
              <a:rPr lang="en-US" smtClean="0"/>
              <a:t>Copy articles to keep for reference</a:t>
            </a:r>
          </a:p>
          <a:p>
            <a:pPr eaLnBrk="1" hangingPunct="1"/>
            <a:r>
              <a:rPr lang="en-US" smtClean="0"/>
              <a:t>Collect resources in the research phase of the thesis</a:t>
            </a:r>
          </a:p>
          <a:p>
            <a:pPr eaLnBrk="1" hangingPunct="1"/>
            <a:r>
              <a:rPr lang="en-US" smtClean="0"/>
              <a:t>Reproduce in thesis as a part of the final presentation</a:t>
            </a:r>
          </a:p>
          <a:p>
            <a:pPr eaLnBrk="1" hangingPunct="1"/>
            <a:r>
              <a:rPr lang="en-US" smtClean="0"/>
              <a:t>Include in journal articles and other publications</a:t>
            </a:r>
            <a:endParaRPr lang="en-AU"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a:bodyPr>
          <a:lstStyle/>
          <a:p>
            <a:pPr eaLnBrk="1" hangingPunct="1"/>
            <a:r>
              <a:rPr lang="en-AU" smtClean="0"/>
              <a:t>Rights of Users – Fair Dealing	</a:t>
            </a:r>
          </a:p>
        </p:txBody>
      </p:sp>
      <p:sp>
        <p:nvSpPr>
          <p:cNvPr id="11267" name="Rectangle 3"/>
          <p:cNvSpPr>
            <a:spLocks noGrp="1" noChangeArrowheads="1"/>
          </p:cNvSpPr>
          <p:nvPr>
            <p:ph idx="1"/>
          </p:nvPr>
        </p:nvSpPr>
        <p:spPr/>
        <p:txBody>
          <a:bodyPr/>
          <a:lstStyle/>
          <a:p>
            <a:pPr marL="0" indent="0" eaLnBrk="1" hangingPunct="1">
              <a:spcAft>
                <a:spcPct val="40000"/>
              </a:spcAft>
              <a:buFont typeface="Wingdings" pitchFamily="2" charset="2"/>
              <a:buNone/>
              <a:tabLst>
                <a:tab pos="357188" algn="l"/>
              </a:tabLst>
            </a:pPr>
            <a:r>
              <a:rPr lang="en-AU" smtClean="0"/>
              <a:t>You may make a fair dealing with a work or an audiovisual item for the following purposes:</a:t>
            </a:r>
          </a:p>
          <a:p>
            <a:pPr marL="0" indent="0" eaLnBrk="1" hangingPunct="1">
              <a:tabLst>
                <a:tab pos="357188" algn="l"/>
              </a:tabLst>
            </a:pPr>
            <a:r>
              <a:rPr lang="en-AU" smtClean="0"/>
              <a:t>	</a:t>
            </a:r>
            <a:r>
              <a:rPr lang="en-AU" b="1" smtClean="0">
                <a:solidFill>
                  <a:srgbClr val="CC3300"/>
                </a:solidFill>
              </a:rPr>
              <a:t>research or study</a:t>
            </a:r>
            <a:r>
              <a:rPr lang="en-AU" smtClean="0"/>
              <a:t> (s40,s103C);</a:t>
            </a:r>
          </a:p>
          <a:p>
            <a:pPr marL="0" indent="0" eaLnBrk="1" hangingPunct="1">
              <a:tabLst>
                <a:tab pos="357188" algn="l"/>
              </a:tabLst>
            </a:pPr>
            <a:r>
              <a:rPr lang="en-AU" smtClean="0"/>
              <a:t>	criticism or review (s41,s103A);</a:t>
            </a:r>
          </a:p>
          <a:p>
            <a:pPr marL="0" indent="0" eaLnBrk="1" hangingPunct="1">
              <a:tabLst>
                <a:tab pos="357188" algn="l"/>
              </a:tabLst>
            </a:pPr>
            <a:r>
              <a:rPr lang="en-AU" smtClean="0"/>
              <a:t>  parody or satire (s41A,s103AA); </a:t>
            </a:r>
            <a:endParaRPr lang="en-AU" smtClean="0">
              <a:solidFill>
                <a:schemeClr val="hlink"/>
              </a:solidFill>
            </a:endParaRPr>
          </a:p>
          <a:p>
            <a:pPr marL="0" indent="0" eaLnBrk="1" hangingPunct="1">
              <a:tabLst>
                <a:tab pos="357188" algn="l"/>
              </a:tabLst>
            </a:pPr>
            <a:r>
              <a:rPr lang="en-AU" smtClean="0"/>
              <a:t>	reporting news (s42,103B);</a:t>
            </a:r>
          </a:p>
          <a:p>
            <a:pPr marL="0" indent="0" eaLnBrk="1" hangingPunct="1">
              <a:tabLst>
                <a:tab pos="357188" algn="l"/>
              </a:tabLst>
            </a:pPr>
            <a:r>
              <a:rPr lang="en-AU" smtClean="0"/>
              <a:t>	professional legal advice (s43,s104).</a:t>
            </a:r>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pPr eaLnBrk="1" hangingPunct="1"/>
            <a:r>
              <a:rPr lang="en-AU" sz="3800" smtClean="0"/>
              <a:t>Fair dealing for research or study </a:t>
            </a:r>
            <a:br>
              <a:rPr lang="en-AU" sz="3800" smtClean="0"/>
            </a:br>
            <a:r>
              <a:rPr lang="en-AU" sz="3800" smtClean="0"/>
              <a:t>copying limits</a:t>
            </a:r>
          </a:p>
        </p:txBody>
      </p:sp>
      <p:sp>
        <p:nvSpPr>
          <p:cNvPr id="12291" name="Rectangle 3"/>
          <p:cNvSpPr>
            <a:spLocks noGrp="1" noChangeArrowheads="1"/>
          </p:cNvSpPr>
          <p:nvPr>
            <p:ph idx="1"/>
          </p:nvPr>
        </p:nvSpPr>
        <p:spPr/>
        <p:txBody>
          <a:bodyPr/>
          <a:lstStyle/>
          <a:p>
            <a:pPr eaLnBrk="1" hangingPunct="1">
              <a:lnSpc>
                <a:spcPct val="90000"/>
              </a:lnSpc>
              <a:spcAft>
                <a:spcPct val="10000"/>
              </a:spcAft>
            </a:pPr>
            <a:r>
              <a:rPr lang="en-AU" sz="2400" smtClean="0"/>
              <a:t>10% or one chapter of a book, whichever is the greater;</a:t>
            </a:r>
          </a:p>
          <a:p>
            <a:pPr eaLnBrk="1" hangingPunct="1">
              <a:lnSpc>
                <a:spcPct val="90000"/>
              </a:lnSpc>
              <a:spcAft>
                <a:spcPct val="10000"/>
              </a:spcAft>
            </a:pPr>
            <a:r>
              <a:rPr lang="en-AU" sz="2400" smtClean="0"/>
              <a:t>One article from any one issue of a journal; or</a:t>
            </a:r>
          </a:p>
          <a:p>
            <a:pPr eaLnBrk="1" hangingPunct="1">
              <a:lnSpc>
                <a:spcPct val="90000"/>
              </a:lnSpc>
            </a:pPr>
            <a:r>
              <a:rPr lang="en-AU" sz="2400" smtClean="0"/>
              <a:t>More than one article if they are needed for the same research or course of study.</a:t>
            </a:r>
          </a:p>
          <a:p>
            <a:pPr eaLnBrk="1" hangingPunct="1">
              <a:lnSpc>
                <a:spcPct val="90000"/>
              </a:lnSpc>
              <a:buFont typeface="Wingdings" pitchFamily="2" charset="2"/>
              <a:buNone/>
            </a:pPr>
            <a:endParaRPr lang="en-AU" sz="2400" smtClean="0"/>
          </a:p>
          <a:p>
            <a:pPr eaLnBrk="1" hangingPunct="1">
              <a:lnSpc>
                <a:spcPct val="90000"/>
              </a:lnSpc>
              <a:buFont typeface="Wingdings" pitchFamily="2" charset="2"/>
              <a:buNone/>
            </a:pPr>
            <a:r>
              <a:rPr lang="en-AU" sz="2400" smtClean="0"/>
              <a:t>NOTE: 10% rule applies to literary, dramatic and musical works only – not artistic, not audiovisual.</a:t>
            </a:r>
          </a:p>
          <a:p>
            <a:pPr eaLnBrk="1" hangingPunct="1">
              <a:lnSpc>
                <a:spcPct val="90000"/>
              </a:lnSpc>
              <a:buFont typeface="Wingdings" pitchFamily="2" charset="2"/>
              <a:buNone/>
            </a:pPr>
            <a:endParaRPr lang="en-AU" sz="2400" smtClean="0"/>
          </a:p>
          <a:p>
            <a:pPr eaLnBrk="1" hangingPunct="1">
              <a:lnSpc>
                <a:spcPct val="90000"/>
              </a:lnSpc>
              <a:buFont typeface="Wingdings" pitchFamily="2" charset="2"/>
              <a:buNone/>
            </a:pPr>
            <a:endParaRPr lang="en-AU" sz="2400"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AU" smtClean="0"/>
              <a:t>Licensed material</a:t>
            </a:r>
          </a:p>
        </p:txBody>
      </p:sp>
      <p:sp>
        <p:nvSpPr>
          <p:cNvPr id="13315" name="Rectangle 3"/>
          <p:cNvSpPr>
            <a:spLocks noGrp="1" noChangeArrowheads="1"/>
          </p:cNvSpPr>
          <p:nvPr>
            <p:ph idx="1"/>
          </p:nvPr>
        </p:nvSpPr>
        <p:spPr/>
        <p:txBody>
          <a:bodyPr/>
          <a:lstStyle/>
          <a:p>
            <a:pPr eaLnBrk="1" hangingPunct="1"/>
            <a:r>
              <a:rPr lang="en-AU" smtClean="0"/>
              <a:t>Contract, or Licence terms apply, not the Copyright Act</a:t>
            </a:r>
          </a:p>
          <a:p>
            <a:pPr eaLnBrk="1" hangingPunct="1"/>
            <a:r>
              <a:rPr lang="en-AU" smtClean="0"/>
              <a:t>Includes ProQuest, Informit and Expanded Academic ASAP</a:t>
            </a:r>
          </a:p>
          <a:p>
            <a:pPr eaLnBrk="1" hangingPunct="1"/>
            <a:r>
              <a:rPr lang="en-AU" smtClean="0"/>
              <a:t>UNE staff and students - can generally copy what they require for their personal and study use, under licence conditions, but may need permission to reproduce works in their thesis.</a:t>
            </a:r>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AU" sz="3400" b="1" smtClean="0"/>
              <a:t/>
            </a:r>
            <a:br>
              <a:rPr lang="en-AU" sz="3400" b="1" smtClean="0"/>
            </a:br>
            <a:endParaRPr lang="en-AU" sz="3400" b="1" smtClean="0"/>
          </a:p>
        </p:txBody>
      </p:sp>
      <p:sp>
        <p:nvSpPr>
          <p:cNvPr id="14339" name="Rectangle 3"/>
          <p:cNvSpPr>
            <a:spLocks noGrp="1" noChangeArrowheads="1"/>
          </p:cNvSpPr>
          <p:nvPr>
            <p:ph idx="1"/>
          </p:nvPr>
        </p:nvSpPr>
        <p:spPr/>
        <p:txBody>
          <a:bodyPr/>
          <a:lstStyle/>
          <a:p>
            <a:pPr eaLnBrk="1" hangingPunct="1">
              <a:buFont typeface="Wingdings" pitchFamily="2" charset="2"/>
              <a:buNone/>
            </a:pPr>
            <a:r>
              <a:rPr lang="en-AU" sz="4000" b="1" smtClean="0"/>
              <a:t>Researchers as creators of copyright material</a:t>
            </a:r>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pPr eaLnBrk="1" hangingPunct="1"/>
            <a:r>
              <a:rPr lang="en-AU" sz="3800" smtClean="0"/>
              <a:t/>
            </a:r>
            <a:br>
              <a:rPr lang="en-AU" sz="3800" smtClean="0"/>
            </a:br>
            <a:r>
              <a:rPr lang="en-AU" sz="3800" smtClean="0"/>
              <a:t>Who owns copyright? </a:t>
            </a:r>
          </a:p>
        </p:txBody>
      </p:sp>
      <p:sp>
        <p:nvSpPr>
          <p:cNvPr id="15363" name="Rectangle 3"/>
          <p:cNvSpPr>
            <a:spLocks noGrp="1" noChangeArrowheads="1"/>
          </p:cNvSpPr>
          <p:nvPr>
            <p:ph idx="1"/>
          </p:nvPr>
        </p:nvSpPr>
        <p:spPr/>
        <p:txBody>
          <a:bodyPr>
            <a:normAutofit lnSpcReduction="10000"/>
          </a:bodyPr>
          <a:lstStyle/>
          <a:p>
            <a:pPr eaLnBrk="1" hangingPunct="1"/>
            <a:r>
              <a:rPr lang="en-AU" dirty="0" smtClean="0"/>
              <a:t>Copyright is automatic once your work is in a material form – no need to register</a:t>
            </a:r>
          </a:p>
          <a:p>
            <a:pPr eaLnBrk="1" hangingPunct="1"/>
            <a:r>
              <a:rPr lang="en-AU" dirty="0" smtClean="0"/>
              <a:t>Copyright is generally owned by the creator (author, photographer etc), but a contract can vary this:</a:t>
            </a:r>
          </a:p>
          <a:p>
            <a:pPr lvl="1" eaLnBrk="1" hangingPunct="1"/>
            <a:r>
              <a:rPr lang="en-AU" dirty="0" smtClean="0"/>
              <a:t>Employers sometimes claim copyright</a:t>
            </a:r>
          </a:p>
          <a:p>
            <a:pPr lvl="1" eaLnBrk="1" hangingPunct="1"/>
            <a:r>
              <a:rPr lang="en-AU" dirty="0" smtClean="0"/>
              <a:t>a scholarship or funding agreement may have a copyright clause</a:t>
            </a:r>
          </a:p>
          <a:p>
            <a:pPr eaLnBrk="1" hangingPunct="1"/>
            <a:r>
              <a:rPr lang="en-AU" dirty="0" smtClean="0"/>
              <a:t>Joint authorship – ownership divided equally, or by agreement</a:t>
            </a:r>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AU" smtClean="0"/>
              <a:t>UNE IP Policy</a:t>
            </a:r>
          </a:p>
        </p:txBody>
      </p:sp>
      <p:sp>
        <p:nvSpPr>
          <p:cNvPr id="16387" name="Rectangle 3"/>
          <p:cNvSpPr>
            <a:spLocks noGrp="1" noChangeArrowheads="1"/>
          </p:cNvSpPr>
          <p:nvPr>
            <p:ph idx="1"/>
          </p:nvPr>
        </p:nvSpPr>
        <p:spPr/>
        <p:txBody>
          <a:bodyPr/>
          <a:lstStyle/>
          <a:p>
            <a:pPr eaLnBrk="1" hangingPunct="1"/>
            <a:r>
              <a:rPr lang="en-AU" dirty="0" smtClean="0"/>
              <a:t>UNE does not usually claim copyright ownership in research publications but…. </a:t>
            </a:r>
          </a:p>
          <a:p>
            <a:pPr eaLnBrk="1" hangingPunct="1"/>
            <a:endParaRPr lang="en-AU" dirty="0" smtClean="0"/>
          </a:p>
          <a:p>
            <a:pPr eaLnBrk="1" hangingPunct="1"/>
            <a:r>
              <a:rPr lang="en-AU" dirty="0" smtClean="0"/>
              <a:t>See case studies in the Knowledge Assets and Intellectual Property Policy: </a:t>
            </a:r>
            <a:r>
              <a:rPr lang="en-AU" sz="2400" dirty="0" smtClean="0">
                <a:solidFill>
                  <a:srgbClr val="336600"/>
                </a:solidFill>
                <a:hlinkClick r:id="rId3"/>
              </a:rPr>
              <a:t>http://www.une.edu.au/policies/pdf/knowledgeassets&amp;intellectualproperty.pdf</a:t>
            </a:r>
            <a:endParaRPr lang="en-AU" sz="2400" dirty="0" smtClean="0">
              <a:solidFill>
                <a:srgbClr val="336600"/>
              </a:solidFill>
            </a:endParaRPr>
          </a:p>
          <a:p>
            <a:pPr eaLnBrk="1" hangingPunct="1"/>
            <a:endParaRPr lang="en-AU" sz="2000" dirty="0" smtClean="0">
              <a:solidFill>
                <a:srgbClr val="336600"/>
              </a:solidFill>
            </a:endParaRPr>
          </a:p>
          <a:p>
            <a:pPr eaLnBrk="1" hangingPunct="1"/>
            <a:endParaRPr lang="en-AU" sz="2000" dirty="0" smtClean="0">
              <a:solidFill>
                <a:srgbClr val="336600"/>
              </a:solidFill>
            </a:endParaRPr>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idx="1"/>
          </p:nvPr>
        </p:nvSpPr>
        <p:spPr/>
        <p:txBody>
          <a:bodyPr/>
          <a:lstStyle/>
          <a:p>
            <a:pPr eaLnBrk="1" hangingPunct="1">
              <a:buFont typeface="Wingdings" pitchFamily="2" charset="2"/>
              <a:buNone/>
            </a:pPr>
            <a:endParaRPr lang="en-US" sz="4000" smtClean="0"/>
          </a:p>
          <a:p>
            <a:pPr eaLnBrk="1" hangingPunct="1">
              <a:buFont typeface="Wingdings" pitchFamily="2" charset="2"/>
              <a:buNone/>
            </a:pPr>
            <a:r>
              <a:rPr lang="en-US" sz="4000" smtClean="0"/>
              <a:t>Dealing with the finished product</a:t>
            </a:r>
            <a:endParaRPr lang="en-AU" sz="4000" smtClean="0"/>
          </a:p>
        </p:txBody>
      </p:sp>
      <p:sp>
        <p:nvSpPr>
          <p:cNvPr id="3" name="Slide Number Placeholder 2"/>
          <p:cNvSpPr>
            <a:spLocks noGrp="1"/>
          </p:cNvSpPr>
          <p:nvPr>
            <p:ph type="sldNum" sz="quarter" idx="12"/>
          </p:nvPr>
        </p:nvSpPr>
        <p:spPr/>
        <p:txBody>
          <a:bodyPr/>
          <a:lstStyle/>
          <a:p>
            <a:pPr>
              <a:defRPr/>
            </a:pPr>
            <a:fld id="{AFD3610E-799D-4107-BE8D-8FE324125F95}" type="slidenum">
              <a:rPr lang="en-US" smtClean="0"/>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mtClean="0"/>
              <a:t>Your thesis may include…..</a:t>
            </a:r>
            <a:endParaRPr lang="en-AU" smtClean="0"/>
          </a:p>
        </p:txBody>
      </p:sp>
      <p:sp>
        <p:nvSpPr>
          <p:cNvPr id="18435" name="Content Placeholder 2"/>
          <p:cNvSpPr>
            <a:spLocks noGrp="1"/>
          </p:cNvSpPr>
          <p:nvPr>
            <p:ph idx="1"/>
          </p:nvPr>
        </p:nvSpPr>
        <p:spPr/>
        <p:txBody>
          <a:bodyPr/>
          <a:lstStyle/>
          <a:p>
            <a:r>
              <a:rPr lang="en-US" smtClean="0"/>
              <a:t>Your own work</a:t>
            </a:r>
          </a:p>
          <a:p>
            <a:r>
              <a:rPr lang="en-US" smtClean="0"/>
              <a:t>Others’ work</a:t>
            </a:r>
          </a:p>
          <a:p>
            <a:pPr lvl="1"/>
            <a:r>
              <a:rPr lang="en-US" smtClean="0"/>
              <a:t>Quotes</a:t>
            </a:r>
          </a:p>
          <a:p>
            <a:pPr lvl="1"/>
            <a:r>
              <a:rPr lang="en-US" smtClean="0"/>
              <a:t>Diagrams</a:t>
            </a:r>
          </a:p>
          <a:p>
            <a:pPr lvl="1"/>
            <a:r>
              <a:rPr lang="en-US" smtClean="0"/>
              <a:t>Images</a:t>
            </a:r>
          </a:p>
          <a:p>
            <a:pPr lvl="1"/>
            <a:r>
              <a:rPr lang="en-US" smtClean="0"/>
              <a:t>Tv </a:t>
            </a:r>
          </a:p>
          <a:p>
            <a:endParaRPr lang="en-AU"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mtClean="0"/>
              <a:t>The old fashioned way</a:t>
            </a:r>
          </a:p>
        </p:txBody>
      </p:sp>
      <p:sp>
        <p:nvSpPr>
          <p:cNvPr id="19459" name="Rectangle 3"/>
          <p:cNvSpPr>
            <a:spLocks noGrp="1" noChangeArrowheads="1"/>
          </p:cNvSpPr>
          <p:nvPr>
            <p:ph idx="1"/>
          </p:nvPr>
        </p:nvSpPr>
        <p:spPr/>
        <p:txBody>
          <a:bodyPr/>
          <a:lstStyle/>
          <a:p>
            <a:pPr eaLnBrk="1" hangingPunct="1"/>
            <a:r>
              <a:rPr lang="en-US" smtClean="0"/>
              <a:t>Submitting three copies to examiners:</a:t>
            </a:r>
          </a:p>
          <a:p>
            <a:pPr lvl="1" eaLnBrk="1" hangingPunct="1"/>
            <a:r>
              <a:rPr lang="en-AU" smtClean="0"/>
              <a:t>You will own copyright in the work you create</a:t>
            </a:r>
          </a:p>
          <a:p>
            <a:pPr lvl="1" eaLnBrk="1" hangingPunct="1"/>
            <a:r>
              <a:rPr lang="en-AU" smtClean="0"/>
              <a:t>Third party copyright can be included under the Fair Dealing Provisions</a:t>
            </a:r>
          </a:p>
          <a:p>
            <a:pPr lvl="1" eaLnBrk="1" hangingPunct="1"/>
            <a:r>
              <a:rPr lang="en-AU" smtClean="0">
                <a:solidFill>
                  <a:schemeClr val="hlink"/>
                </a:solidFill>
              </a:rPr>
              <a:t>It’s possible that only your examiners and your parents will ever see the finished product!</a:t>
            </a:r>
          </a:p>
          <a:p>
            <a:pPr eaLnBrk="1" hangingPunct="1"/>
            <a:endParaRPr lang="en-US" smtClean="0">
              <a:solidFill>
                <a:schemeClr val="hlink"/>
              </a:solidFill>
            </a:endParaRPr>
          </a:p>
          <a:p>
            <a:pPr eaLnBrk="1" hangingPunct="1"/>
            <a:endParaRPr lang="en-US" smtClean="0"/>
          </a:p>
          <a:p>
            <a:pPr eaLnBrk="1" hangingPunct="1"/>
            <a:endParaRPr lang="en-US"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smtClean="0"/>
              <a:t>Here and now</a:t>
            </a:r>
          </a:p>
        </p:txBody>
      </p:sp>
      <p:sp>
        <p:nvSpPr>
          <p:cNvPr id="20483" name="Rectangle 3"/>
          <p:cNvSpPr>
            <a:spLocks noGrp="1" noChangeArrowheads="1"/>
          </p:cNvSpPr>
          <p:nvPr>
            <p:ph idx="1"/>
          </p:nvPr>
        </p:nvSpPr>
        <p:spPr/>
        <p:txBody>
          <a:bodyPr/>
          <a:lstStyle/>
          <a:p>
            <a:pPr eaLnBrk="1" hangingPunct="1"/>
            <a:r>
              <a:rPr lang="en-US" dirty="0" smtClean="0"/>
              <a:t>Theses are submitted electronically for marking</a:t>
            </a:r>
          </a:p>
          <a:p>
            <a:pPr eaLnBrk="1" hangingPunct="1"/>
            <a:endParaRPr lang="en-US" dirty="0" smtClean="0"/>
          </a:p>
          <a:p>
            <a:pPr eaLnBrk="1" hangingPunct="1"/>
            <a:r>
              <a:rPr lang="en-US" dirty="0" smtClean="0"/>
              <a:t>Research theses are retained in e-</a:t>
            </a:r>
            <a:r>
              <a:rPr lang="en-US" dirty="0" err="1" smtClean="0"/>
              <a:t>publications@UNE</a:t>
            </a:r>
            <a:r>
              <a:rPr lang="en-US" dirty="0" smtClean="0"/>
              <a:t> </a:t>
            </a:r>
            <a:br>
              <a:rPr lang="en-US" dirty="0" smtClean="0"/>
            </a:br>
            <a:r>
              <a:rPr lang="en-US" dirty="0" smtClean="0"/>
              <a:t>This is an open access repository of University publications available worldwide on the internet</a:t>
            </a:r>
          </a:p>
          <a:p>
            <a:pPr eaLnBrk="1" hangingPunct="1"/>
            <a:endParaRPr lang="en-US" dirty="0" smtClean="0"/>
          </a:p>
          <a:p>
            <a:pPr eaLnBrk="1" hangingPunct="1">
              <a:buFont typeface="Wingdings" pitchFamily="2" charset="2"/>
              <a:buNone/>
            </a:pPr>
            <a:endParaRPr lang="en-US" dirty="0"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t>e-publications@UNE</a:t>
            </a:r>
            <a:endParaRPr lang="en-AU" smtClean="0"/>
          </a:p>
        </p:txBody>
      </p:sp>
      <p:sp>
        <p:nvSpPr>
          <p:cNvPr id="21507" name="Content Placeholder 2"/>
          <p:cNvSpPr>
            <a:spLocks noGrp="1"/>
          </p:cNvSpPr>
          <p:nvPr>
            <p:ph idx="1"/>
          </p:nvPr>
        </p:nvSpPr>
        <p:spPr/>
        <p:txBody>
          <a:bodyPr/>
          <a:lstStyle/>
          <a:p>
            <a:pPr lvl="1" eaLnBrk="1" hangingPunct="1"/>
            <a:r>
              <a:rPr lang="en-AU" dirty="0" smtClean="0"/>
              <a:t>Can raise the profile of your research</a:t>
            </a:r>
          </a:p>
          <a:p>
            <a:pPr lvl="1" eaLnBrk="1" hangingPunct="1"/>
            <a:r>
              <a:rPr lang="en-AU" dirty="0" smtClean="0"/>
              <a:t>May be considered publishing</a:t>
            </a:r>
          </a:p>
          <a:p>
            <a:pPr lvl="1" eaLnBrk="1" hangingPunct="1"/>
            <a:r>
              <a:rPr lang="en-AU" dirty="0" smtClean="0"/>
              <a:t>You own copyright in the work you create, so you can authorise this publication (or choose not to)</a:t>
            </a:r>
          </a:p>
          <a:p>
            <a:pPr lvl="1" eaLnBrk="1" hangingPunct="1">
              <a:buFont typeface="Wingdings" pitchFamily="2" charset="2"/>
              <a:buNone/>
            </a:pPr>
            <a:r>
              <a:rPr lang="en-AU" dirty="0" smtClean="0"/>
              <a:t>BUT</a:t>
            </a:r>
          </a:p>
          <a:p>
            <a:pPr lvl="1" eaLnBrk="1" hangingPunct="1"/>
            <a:r>
              <a:rPr lang="en-AU" dirty="0" smtClean="0"/>
              <a:t>Publications require permission from the owners of third party copyright material if you have used any</a:t>
            </a:r>
          </a:p>
          <a:p>
            <a:endParaRPr lang="en-AU" dirty="0"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AU" smtClean="0"/>
              <a:t>Why access matters</a:t>
            </a:r>
          </a:p>
        </p:txBody>
      </p:sp>
      <p:sp>
        <p:nvSpPr>
          <p:cNvPr id="22531" name="Rectangle 3"/>
          <p:cNvSpPr>
            <a:spLocks noGrp="1" noChangeArrowheads="1"/>
          </p:cNvSpPr>
          <p:nvPr>
            <p:ph idx="1"/>
          </p:nvPr>
        </p:nvSpPr>
        <p:spPr/>
        <p:txBody>
          <a:bodyPr/>
          <a:lstStyle/>
          <a:p>
            <a:pPr eaLnBrk="1" hangingPunct="1"/>
            <a:endParaRPr lang="en-AU" smtClean="0"/>
          </a:p>
          <a:p>
            <a:pPr eaLnBrk="1" hangingPunct="1"/>
            <a:r>
              <a:rPr lang="en-AU" smtClean="0"/>
              <a:t>Maximum access = maximum chance of being cited</a:t>
            </a:r>
          </a:p>
          <a:p>
            <a:pPr eaLnBrk="1" hangingPunct="1">
              <a:buFont typeface="Wingdings" pitchFamily="2" charset="2"/>
              <a:buNone/>
            </a:pPr>
            <a:endParaRPr lang="en-AU" smtClean="0"/>
          </a:p>
          <a:p>
            <a:pPr eaLnBrk="1" hangingPunct="1"/>
            <a:r>
              <a:rPr lang="en-AU" smtClean="0"/>
              <a:t>You could be cited up to 50% times more than if you are only published in print journals</a:t>
            </a:r>
          </a:p>
          <a:p>
            <a:pPr eaLnBrk="1" hangingPunct="1"/>
            <a:endParaRPr lang="en-AU" smtClean="0"/>
          </a:p>
          <a:p>
            <a:pPr eaLnBrk="1" hangingPunct="1">
              <a:buFont typeface="Wingdings" pitchFamily="2" charset="2"/>
              <a:buNone/>
            </a:pPr>
            <a:endParaRPr lang="en-AU" smtClean="0"/>
          </a:p>
          <a:p>
            <a:pPr eaLnBrk="1" hangingPunct="1">
              <a:buFont typeface="Wingdings" pitchFamily="2" charset="2"/>
              <a:buNone/>
            </a:pPr>
            <a:endParaRPr lang="en-AU"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pPr eaLnBrk="1" hangingPunct="1"/>
            <a:r>
              <a:rPr lang="en-AU" sz="3800" smtClean="0"/>
              <a:t>When you publish your research paper or put it online…</a:t>
            </a:r>
          </a:p>
        </p:txBody>
      </p:sp>
      <p:sp>
        <p:nvSpPr>
          <p:cNvPr id="23555" name="Rectangle 3"/>
          <p:cNvSpPr>
            <a:spLocks noGrp="1" noChangeArrowheads="1"/>
          </p:cNvSpPr>
          <p:nvPr>
            <p:ph idx="1"/>
          </p:nvPr>
        </p:nvSpPr>
        <p:spPr/>
        <p:txBody>
          <a:bodyPr/>
          <a:lstStyle/>
          <a:p>
            <a:pPr eaLnBrk="1" hangingPunct="1"/>
            <a:r>
              <a:rPr lang="en-AU" smtClean="0"/>
              <a:t>You are no longer covered by ‘fair dealing for research and study’ exceptions</a:t>
            </a:r>
          </a:p>
          <a:p>
            <a:pPr eaLnBrk="1" hangingPunct="1"/>
            <a:endParaRPr lang="en-AU" smtClean="0"/>
          </a:p>
          <a:p>
            <a:pPr eaLnBrk="1" hangingPunct="1"/>
            <a:r>
              <a:rPr lang="en-AU" smtClean="0">
                <a:solidFill>
                  <a:srgbClr val="CC3300"/>
                </a:solidFill>
              </a:rPr>
              <a:t>Permission is needed from the copyright owner to reproduce more than an ‘insubstantial part’ of a copyright work</a:t>
            </a:r>
          </a:p>
          <a:p>
            <a:pPr eaLnBrk="1" hangingPunct="1"/>
            <a:endParaRPr lang="en-AU" smtClean="0"/>
          </a:p>
          <a:p>
            <a:pPr eaLnBrk="1" hangingPunct="1"/>
            <a:r>
              <a:rPr lang="en-AU" smtClean="0"/>
              <a:t>You need to get the permissions yourself</a:t>
            </a:r>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AU" smtClean="0"/>
              <a:t>Digital Theses</a:t>
            </a:r>
          </a:p>
        </p:txBody>
      </p:sp>
      <p:sp>
        <p:nvSpPr>
          <p:cNvPr id="24579" name="Rectangle 3"/>
          <p:cNvSpPr>
            <a:spLocks noGrp="1" noChangeArrowheads="1"/>
          </p:cNvSpPr>
          <p:nvPr>
            <p:ph idx="1"/>
          </p:nvPr>
        </p:nvSpPr>
        <p:spPr/>
        <p:txBody>
          <a:bodyPr>
            <a:normAutofit lnSpcReduction="10000"/>
          </a:bodyPr>
          <a:lstStyle/>
          <a:p>
            <a:pPr eaLnBrk="1" hangingPunct="1"/>
            <a:r>
              <a:rPr lang="en-AU" dirty="0" smtClean="0"/>
              <a:t>When you submit your thesis to e-</a:t>
            </a:r>
            <a:r>
              <a:rPr lang="en-AU" dirty="0" err="1" smtClean="0"/>
              <a:t>publications@UNE</a:t>
            </a:r>
            <a:r>
              <a:rPr lang="en-AU" dirty="0" smtClean="0"/>
              <a:t>, you will be asked if the thesis contains any copyrighted material belonging to others.</a:t>
            </a:r>
          </a:p>
          <a:p>
            <a:pPr eaLnBrk="1" hangingPunct="1"/>
            <a:endParaRPr lang="en-AU" dirty="0" smtClean="0"/>
          </a:p>
          <a:p>
            <a:pPr eaLnBrk="1" hangingPunct="1"/>
            <a:r>
              <a:rPr lang="en-AU" dirty="0" smtClean="0"/>
              <a:t>If the answer is ‘yes’:</a:t>
            </a:r>
          </a:p>
          <a:p>
            <a:pPr lvl="1" eaLnBrk="1" hangingPunct="1"/>
            <a:r>
              <a:rPr lang="en-AU" dirty="0" smtClean="0"/>
              <a:t>You must supply proof of permissions </a:t>
            </a:r>
            <a:r>
              <a:rPr lang="en-AU" i="1" dirty="0" smtClean="0">
                <a:solidFill>
                  <a:srgbClr val="FF0000"/>
                </a:solidFill>
              </a:rPr>
              <a:t>or</a:t>
            </a:r>
          </a:p>
          <a:p>
            <a:pPr lvl="1" eaLnBrk="1" hangingPunct="1"/>
            <a:r>
              <a:rPr lang="en-AU" dirty="0" smtClean="0"/>
              <a:t>It may be necessary to hide all or some content online (it can remain in the hard copy version)</a:t>
            </a:r>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normAutofit/>
          </a:bodyPr>
          <a:lstStyle/>
          <a:p>
            <a:pPr eaLnBrk="1" hangingPunct="1"/>
            <a:r>
              <a:rPr lang="en-US" smtClean="0"/>
              <a:t>If you use third party Copyright</a:t>
            </a:r>
            <a:endParaRPr lang="en-AU" smtClean="0"/>
          </a:p>
        </p:txBody>
      </p:sp>
      <p:sp>
        <p:nvSpPr>
          <p:cNvPr id="25603" name="Content Placeholder 2"/>
          <p:cNvSpPr>
            <a:spLocks noGrp="1"/>
          </p:cNvSpPr>
          <p:nvPr>
            <p:ph idx="1"/>
          </p:nvPr>
        </p:nvSpPr>
        <p:spPr/>
        <p:txBody>
          <a:bodyPr>
            <a:normAutofit lnSpcReduction="10000"/>
          </a:bodyPr>
          <a:lstStyle/>
          <a:p>
            <a:pPr eaLnBrk="1" hangingPunct="1"/>
            <a:r>
              <a:rPr lang="en-US" smtClean="0"/>
              <a:t>Get permission to use it before you include it in your thesis</a:t>
            </a:r>
          </a:p>
          <a:p>
            <a:pPr eaLnBrk="1" hangingPunct="1"/>
            <a:r>
              <a:rPr lang="en-US" smtClean="0"/>
              <a:t>Ensure the permission includes deposit in your institutional repository </a:t>
            </a:r>
          </a:p>
          <a:p>
            <a:pPr eaLnBrk="1" hangingPunct="1"/>
            <a:r>
              <a:rPr lang="en-US" smtClean="0"/>
              <a:t>If it is needed for a published chapter/ article then get this permission too</a:t>
            </a:r>
          </a:p>
          <a:p>
            <a:pPr eaLnBrk="1" hangingPunct="1"/>
            <a:r>
              <a:rPr lang="en-US" smtClean="0"/>
              <a:t>Keep the permission on file.</a:t>
            </a:r>
          </a:p>
          <a:p>
            <a:pPr eaLnBrk="1" hangingPunct="1"/>
            <a:r>
              <a:rPr lang="en-AU" smtClean="0"/>
              <a:t>Note: </a:t>
            </a:r>
            <a:r>
              <a:rPr lang="en-AU" sz="1800" smtClean="0"/>
              <a:t>Quotations are generally considered insubstantial portions. However, you must acknowledge the source. Be aware that some publishers may still require permission.</a:t>
            </a:r>
          </a:p>
          <a:p>
            <a:pPr eaLnBrk="1" hangingPunct="1"/>
            <a:endParaRPr lang="en-US" smtClean="0"/>
          </a:p>
          <a:p>
            <a:pPr eaLnBrk="1" hangingPunct="1"/>
            <a:endParaRPr lang="en-US" smtClean="0"/>
          </a:p>
          <a:p>
            <a:pPr eaLnBrk="1" hangingPunct="1"/>
            <a:endParaRPr lang="en-AU"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AU" smtClean="0"/>
              <a:t>Managing your copyright</a:t>
            </a:r>
          </a:p>
        </p:txBody>
      </p:sp>
      <p:sp>
        <p:nvSpPr>
          <p:cNvPr id="26627" name="Rectangle 3"/>
          <p:cNvSpPr>
            <a:spLocks noGrp="1" noChangeArrowheads="1"/>
          </p:cNvSpPr>
          <p:nvPr>
            <p:ph idx="1"/>
          </p:nvPr>
        </p:nvSpPr>
        <p:spPr/>
        <p:txBody>
          <a:bodyPr/>
          <a:lstStyle/>
          <a:p>
            <a:pPr eaLnBrk="1" hangingPunct="1">
              <a:buFont typeface="Wingdings" pitchFamily="2" charset="2"/>
              <a:buNone/>
            </a:pPr>
            <a:r>
              <a:rPr lang="en-AU" smtClean="0"/>
              <a:t>Submitting journal articles for publication:</a:t>
            </a:r>
          </a:p>
          <a:p>
            <a:pPr eaLnBrk="1" hangingPunct="1"/>
            <a:r>
              <a:rPr lang="en-AU" smtClean="0"/>
              <a:t>Journal publishers generally ask authors to transfer copyright</a:t>
            </a:r>
          </a:p>
          <a:p>
            <a:pPr eaLnBrk="1" hangingPunct="1"/>
            <a:r>
              <a:rPr lang="en-AU" smtClean="0"/>
              <a:t>If this transfer is unconditional,</a:t>
            </a:r>
          </a:p>
          <a:p>
            <a:pPr lvl="1" eaLnBrk="1" hangingPunct="1"/>
            <a:r>
              <a:rPr lang="en-AU" smtClean="0"/>
              <a:t>The author will be giving away their own rights to reproduce the work</a:t>
            </a:r>
          </a:p>
          <a:p>
            <a:pPr lvl="1" eaLnBrk="1" hangingPunct="1"/>
            <a:r>
              <a:rPr lang="en-AU" smtClean="0"/>
              <a:t>Access may be restricted to those people with subscription access to the journal</a:t>
            </a:r>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AU" smtClean="0"/>
              <a:t>Retain some rights</a:t>
            </a:r>
          </a:p>
        </p:txBody>
      </p:sp>
      <p:sp>
        <p:nvSpPr>
          <p:cNvPr id="27651" name="Rectangle 3"/>
          <p:cNvSpPr>
            <a:spLocks noGrp="1" noChangeArrowheads="1"/>
          </p:cNvSpPr>
          <p:nvPr>
            <p:ph idx="1"/>
          </p:nvPr>
        </p:nvSpPr>
        <p:spPr>
          <a:xfrm>
            <a:off x="684213" y="1773238"/>
            <a:ext cx="8229600" cy="3989387"/>
          </a:xfrm>
        </p:spPr>
        <p:txBody>
          <a:bodyPr/>
          <a:lstStyle/>
          <a:p>
            <a:pPr eaLnBrk="1" hangingPunct="1"/>
            <a:r>
              <a:rPr lang="en-AU" sz="2400" smtClean="0"/>
              <a:t>Before submitting your article, check the publisher’s policy</a:t>
            </a:r>
            <a:r>
              <a:rPr lang="en-AU" smtClean="0"/>
              <a:t> </a:t>
            </a:r>
          </a:p>
          <a:p>
            <a:pPr lvl="1" eaLnBrk="1" hangingPunct="1"/>
            <a:r>
              <a:rPr lang="en-AU" sz="2000" smtClean="0">
                <a:hlinkClick r:id="rId3"/>
              </a:rPr>
              <a:t>http://www.sherpa.ac.uk/romeo.php</a:t>
            </a:r>
            <a:endParaRPr lang="en-AU" sz="2000" smtClean="0"/>
          </a:p>
          <a:p>
            <a:pPr eaLnBrk="1" hangingPunct="1"/>
            <a:r>
              <a:rPr lang="en-AU" sz="2400" smtClean="0"/>
              <a:t>Check the publication agreement</a:t>
            </a:r>
          </a:p>
          <a:p>
            <a:pPr eaLnBrk="1" hangingPunct="1">
              <a:buFont typeface="Wingdings" pitchFamily="2" charset="2"/>
              <a:buNone/>
            </a:pPr>
            <a:endParaRPr lang="en-AU" sz="2400" smtClean="0"/>
          </a:p>
        </p:txBody>
      </p:sp>
      <p:pic>
        <p:nvPicPr>
          <p:cNvPr id="27652" name="Picture 4"/>
          <p:cNvPicPr>
            <a:picLocks noChangeAspect="1" noChangeArrowheads="1"/>
          </p:cNvPicPr>
          <p:nvPr/>
        </p:nvPicPr>
        <p:blipFill>
          <a:blip r:embed="rId4" cstate="print"/>
          <a:srcRect l="41666" t="23570" r="22223" b="14136"/>
          <a:stretch>
            <a:fillRect/>
          </a:stretch>
        </p:blipFill>
        <p:spPr bwMode="auto">
          <a:xfrm>
            <a:off x="5219700" y="3716338"/>
            <a:ext cx="3168650" cy="2446337"/>
          </a:xfrm>
          <a:prstGeom prst="rect">
            <a:avLst/>
          </a:prstGeom>
          <a:noFill/>
          <a:ln w="9525">
            <a:noFill/>
            <a:miter lim="800000"/>
            <a:headEnd/>
            <a:tailEnd/>
          </a:ln>
        </p:spPr>
      </p:pic>
      <p:sp>
        <p:nvSpPr>
          <p:cNvPr id="27653" name="Text Box 5"/>
          <p:cNvSpPr txBox="1">
            <a:spLocks noChangeArrowheads="1"/>
          </p:cNvSpPr>
          <p:nvPr/>
        </p:nvSpPr>
        <p:spPr bwMode="auto">
          <a:xfrm>
            <a:off x="395288" y="3860800"/>
            <a:ext cx="4343400" cy="2346325"/>
          </a:xfrm>
          <a:prstGeom prst="rect">
            <a:avLst/>
          </a:prstGeom>
          <a:solidFill>
            <a:schemeClr val="bg1"/>
          </a:solidFill>
          <a:ln w="57150">
            <a:solidFill>
              <a:schemeClr val="accent1"/>
            </a:solidFill>
            <a:miter lim="800000"/>
            <a:headEnd/>
            <a:tailEnd/>
          </a:ln>
        </p:spPr>
        <p:txBody>
          <a:bodyPr>
            <a:spAutoFit/>
          </a:bodyPr>
          <a:lstStyle/>
          <a:p>
            <a:r>
              <a:rPr lang="en-AU">
                <a:solidFill>
                  <a:srgbClr val="000000"/>
                </a:solidFill>
              </a:rPr>
              <a:t>..the author retains the following non-exclusive rights…..</a:t>
            </a:r>
          </a:p>
          <a:p>
            <a:r>
              <a:rPr lang="en-AU">
                <a:solidFill>
                  <a:srgbClr val="000000"/>
                </a:solidFill>
              </a:rPr>
              <a:t>c) To post a copy of the Contribution on the Authors’ own web site after publication of the printed edition of the Journal, provided that they also give a hyperlink from the Contribution to the</a:t>
            </a:r>
          </a:p>
          <a:p>
            <a:r>
              <a:rPr lang="en-AU">
                <a:solidFill>
                  <a:srgbClr val="000000"/>
                </a:solidFill>
              </a:rPr>
              <a:t>Journal’s web site.</a:t>
            </a:r>
          </a:p>
        </p:txBody>
      </p:sp>
      <p:sp>
        <p:nvSpPr>
          <p:cNvPr id="27654" name="Line 10"/>
          <p:cNvSpPr>
            <a:spLocks noChangeShapeType="1"/>
          </p:cNvSpPr>
          <p:nvPr/>
        </p:nvSpPr>
        <p:spPr bwMode="auto">
          <a:xfrm>
            <a:off x="4356100" y="4868863"/>
            <a:ext cx="1295400" cy="576262"/>
          </a:xfrm>
          <a:prstGeom prst="line">
            <a:avLst/>
          </a:prstGeom>
          <a:noFill/>
          <a:ln w="9525">
            <a:solidFill>
              <a:schemeClr val="tx1"/>
            </a:solidFill>
            <a:round/>
            <a:headEnd type="triangle" w="med" len="med"/>
            <a:tailEnd type="triangle" w="med" len="med"/>
          </a:ln>
        </p:spPr>
        <p:txBody>
          <a:bodyPr/>
          <a:lstStyle/>
          <a:p>
            <a:endParaRPr lang="en-AU"/>
          </a:p>
        </p:txBody>
      </p:sp>
      <p:sp>
        <p:nvSpPr>
          <p:cNvPr id="7" name="Slide Number Placeholder 6"/>
          <p:cNvSpPr>
            <a:spLocks noGrp="1"/>
          </p:cNvSpPr>
          <p:nvPr>
            <p:ph type="sldNum" sz="quarter" idx="12"/>
          </p:nvPr>
        </p:nvSpPr>
        <p:spPr/>
        <p:txBody>
          <a:bodyPr/>
          <a:lstStyle/>
          <a:p>
            <a:pPr>
              <a:defRPr/>
            </a:pPr>
            <a:fld id="{AFD3610E-799D-4107-BE8D-8FE324125F95}" type="slidenum">
              <a:rPr lang="en-US" smtClean="0"/>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AU" smtClean="0"/>
              <a:t>Options for retaining rights</a:t>
            </a:r>
          </a:p>
        </p:txBody>
      </p:sp>
      <p:sp>
        <p:nvSpPr>
          <p:cNvPr id="28675" name="Rectangle 3"/>
          <p:cNvSpPr>
            <a:spLocks noGrp="1" noChangeArrowheads="1"/>
          </p:cNvSpPr>
          <p:nvPr>
            <p:ph idx="1"/>
          </p:nvPr>
        </p:nvSpPr>
        <p:spPr/>
        <p:txBody>
          <a:bodyPr/>
          <a:lstStyle/>
          <a:p>
            <a:pPr eaLnBrk="1" hangingPunct="1"/>
            <a:endParaRPr lang="en-AU" sz="1000" smtClean="0"/>
          </a:p>
          <a:p>
            <a:pPr lvl="1" eaLnBrk="1" hangingPunct="1"/>
            <a:r>
              <a:rPr lang="en-AU" smtClean="0"/>
              <a:t>Modify the publication agreement: </a:t>
            </a:r>
          </a:p>
          <a:p>
            <a:pPr lvl="2" eaLnBrk="1" hangingPunct="1"/>
            <a:r>
              <a:rPr lang="en-AU" smtClean="0"/>
              <a:t>State that you are retaining the right include work in your institutional repository</a:t>
            </a:r>
          </a:p>
          <a:p>
            <a:pPr lvl="2" eaLnBrk="1" hangingPunct="1"/>
            <a:r>
              <a:rPr lang="en-AU" smtClean="0"/>
              <a:t>Attach an addendum which modifies the terms of the agreement on your terms</a:t>
            </a:r>
          </a:p>
          <a:p>
            <a:pPr lvl="1" eaLnBrk="1" hangingPunct="1"/>
            <a:endParaRPr lang="en-AU" sz="900" smtClean="0"/>
          </a:p>
          <a:p>
            <a:pPr lvl="1" eaLnBrk="1" hangingPunct="1"/>
            <a:r>
              <a:rPr lang="en-AU" smtClean="0"/>
              <a:t>Retain the copyright and give the publisher a ‘licence to publish’</a:t>
            </a:r>
          </a:p>
          <a:p>
            <a:pPr lvl="1" eaLnBrk="1" hangingPunct="1"/>
            <a:endParaRPr lang="en-AU" sz="1000" smtClean="0"/>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AU" smtClean="0"/>
              <a:t>Further information</a:t>
            </a:r>
          </a:p>
        </p:txBody>
      </p:sp>
      <p:sp>
        <p:nvSpPr>
          <p:cNvPr id="29699" name="Rectangle 3"/>
          <p:cNvSpPr>
            <a:spLocks noGrp="1" noChangeArrowheads="1"/>
          </p:cNvSpPr>
          <p:nvPr>
            <p:ph idx="1"/>
          </p:nvPr>
        </p:nvSpPr>
        <p:spPr/>
        <p:txBody>
          <a:bodyPr/>
          <a:lstStyle/>
          <a:p>
            <a:pPr eaLnBrk="1" hangingPunct="1">
              <a:lnSpc>
                <a:spcPct val="90000"/>
              </a:lnSpc>
            </a:pPr>
            <a:r>
              <a:rPr lang="en-AU" sz="2400" dirty="0" smtClean="0"/>
              <a:t>UNE Copyright Guide  </a:t>
            </a:r>
            <a:r>
              <a:rPr lang="en-AU" sz="2000" dirty="0" smtClean="0">
                <a:hlinkClick r:id="rId3"/>
              </a:rPr>
              <a:t>http://www.une.edu.au/copyright/</a:t>
            </a:r>
            <a:endParaRPr lang="en-AU" sz="2000" dirty="0" smtClean="0"/>
          </a:p>
          <a:p>
            <a:pPr eaLnBrk="1" hangingPunct="1">
              <a:lnSpc>
                <a:spcPct val="90000"/>
              </a:lnSpc>
              <a:buFont typeface="Wingdings" pitchFamily="2" charset="2"/>
              <a:buNone/>
            </a:pPr>
            <a:endParaRPr lang="en-AU" sz="2000" dirty="0" smtClean="0"/>
          </a:p>
          <a:p>
            <a:pPr eaLnBrk="1" hangingPunct="1">
              <a:lnSpc>
                <a:spcPct val="90000"/>
              </a:lnSpc>
            </a:pPr>
            <a:r>
              <a:rPr lang="en-AU" sz="2400" dirty="0" smtClean="0"/>
              <a:t>Copyright guidelines for HDR candidates </a:t>
            </a:r>
            <a:r>
              <a:rPr lang="en-AU" sz="2000" dirty="0" smtClean="0">
                <a:hlinkClick r:id="rId4"/>
              </a:rPr>
              <a:t>http://www.une.edu.au/copyright/thesis-resource.php</a:t>
            </a:r>
            <a:endParaRPr lang="en-AU" sz="2000" dirty="0" smtClean="0"/>
          </a:p>
          <a:p>
            <a:pPr eaLnBrk="1" hangingPunct="1">
              <a:lnSpc>
                <a:spcPct val="90000"/>
              </a:lnSpc>
            </a:pPr>
            <a:endParaRPr lang="en-AU" sz="2000" dirty="0" smtClean="0"/>
          </a:p>
          <a:p>
            <a:pPr eaLnBrk="1" hangingPunct="1">
              <a:lnSpc>
                <a:spcPct val="90000"/>
              </a:lnSpc>
            </a:pPr>
            <a:r>
              <a:rPr lang="en-AU" sz="2400" dirty="0" smtClean="0"/>
              <a:t>UNE e-repository website </a:t>
            </a:r>
            <a:r>
              <a:rPr lang="en-AU" sz="2000" dirty="0" smtClean="0">
                <a:solidFill>
                  <a:schemeClr val="hlink"/>
                </a:solidFill>
              </a:rPr>
              <a:t>http://e-publications.une.edu.au/vital/access/manager/Index</a:t>
            </a:r>
            <a:endParaRPr lang="en-AU" sz="2000" dirty="0" smtClean="0">
              <a:solidFill>
                <a:srgbClr val="336600"/>
              </a:solidFill>
            </a:endParaRPr>
          </a:p>
          <a:p>
            <a:pPr eaLnBrk="1" hangingPunct="1">
              <a:lnSpc>
                <a:spcPct val="90000"/>
              </a:lnSpc>
              <a:buFont typeface="Wingdings" pitchFamily="2" charset="2"/>
              <a:buNone/>
            </a:pPr>
            <a:endParaRPr lang="en-AU" sz="1800" dirty="0" smtClean="0"/>
          </a:p>
          <a:p>
            <a:pPr eaLnBrk="1" hangingPunct="1">
              <a:lnSpc>
                <a:spcPct val="90000"/>
              </a:lnSpc>
            </a:pPr>
            <a:r>
              <a:rPr lang="en-AU" sz="2400" dirty="0" smtClean="0"/>
              <a:t>Australian Copyright Council website</a:t>
            </a:r>
            <a:r>
              <a:rPr lang="en-AU" sz="1800" dirty="0" smtClean="0"/>
              <a:t> </a:t>
            </a:r>
            <a:r>
              <a:rPr lang="en-AU" sz="2000" dirty="0" smtClean="0">
                <a:hlinkClick r:id="rId5"/>
              </a:rPr>
              <a:t>http://www.copyright.org.au/</a:t>
            </a:r>
            <a:endParaRPr lang="en-AU" sz="2000" dirty="0" smtClean="0"/>
          </a:p>
          <a:p>
            <a:pPr eaLnBrk="1" hangingPunct="1">
              <a:lnSpc>
                <a:spcPct val="90000"/>
              </a:lnSpc>
            </a:pPr>
            <a:endParaRPr lang="en-AU" sz="2000" dirty="0" smtClean="0"/>
          </a:p>
          <a:p>
            <a:pPr eaLnBrk="1" hangingPunct="1">
              <a:lnSpc>
                <a:spcPct val="90000"/>
              </a:lnSpc>
            </a:pPr>
            <a:r>
              <a:rPr lang="en-AU" sz="2400" dirty="0" smtClean="0"/>
              <a:t>UNE Copyright Officer </a:t>
            </a:r>
            <a:r>
              <a:rPr lang="en-AU" sz="2000" dirty="0" smtClean="0">
                <a:solidFill>
                  <a:schemeClr val="hlink"/>
                </a:solidFill>
              </a:rPr>
              <a:t>copyright</a:t>
            </a:r>
            <a:r>
              <a:rPr lang="en-AU" sz="2000" dirty="0" smtClean="0">
                <a:solidFill>
                  <a:schemeClr val="hlink"/>
                </a:solidFill>
                <a:hlinkClick r:id="rId6"/>
              </a:rPr>
              <a:t>@une.edu.au</a:t>
            </a:r>
            <a:endParaRPr lang="en-AU" sz="2000" dirty="0" smtClean="0">
              <a:solidFill>
                <a:schemeClr val="hlink"/>
              </a:solidFill>
            </a:endParaRPr>
          </a:p>
        </p:txBody>
      </p:sp>
      <p:sp>
        <p:nvSpPr>
          <p:cNvPr id="4" name="Slide Number Placeholder 3"/>
          <p:cNvSpPr>
            <a:spLocks noGrp="1"/>
          </p:cNvSpPr>
          <p:nvPr>
            <p:ph type="sldNum" sz="quarter" idx="12"/>
          </p:nvPr>
        </p:nvSpPr>
        <p:spPr/>
        <p:txBody>
          <a:bodyPr/>
          <a:lstStyle/>
          <a:p>
            <a:pPr>
              <a:defRPr/>
            </a:pPr>
            <a:fld id="{AFD3610E-799D-4107-BE8D-8FE324125F95}" type="slidenum">
              <a:rPr lang="en-US" smtClean="0"/>
              <a:pPr>
                <a:defRPr/>
              </a:pPr>
              <a:t>27</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pyright for HDRS Sept 15th">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Copyright for HDRS Sept 15th</Template>
  <TotalTime>1</TotalTime>
  <Words>2127</Words>
  <Application>Microsoft Office PowerPoint</Application>
  <PresentationFormat>On-screen Show (4:3)</PresentationFormat>
  <Paragraphs>279</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Copyright for HDRS Sept 15th</vt:lpstr>
      <vt:lpstr>Copyright for Researchers</vt:lpstr>
      <vt:lpstr>Overview</vt:lpstr>
      <vt:lpstr>What is Copyright?  </vt:lpstr>
      <vt:lpstr>What Does Copyright Protect?</vt:lpstr>
      <vt:lpstr>Exclusive Rights of Copyright Owners</vt:lpstr>
      <vt:lpstr>How long does copyright last?</vt:lpstr>
      <vt:lpstr>Slide 7</vt:lpstr>
      <vt:lpstr>How Researchers use others’ ©</vt:lpstr>
      <vt:lpstr>Rights of Users – Fair Dealing </vt:lpstr>
      <vt:lpstr>Fair dealing for research or study  copying limits</vt:lpstr>
      <vt:lpstr>Licensed material</vt:lpstr>
      <vt:lpstr> </vt:lpstr>
      <vt:lpstr> Who owns copyright? </vt:lpstr>
      <vt:lpstr>UNE IP Policy</vt:lpstr>
      <vt:lpstr>Slide 15</vt:lpstr>
      <vt:lpstr>Your thesis may include…..</vt:lpstr>
      <vt:lpstr>The old fashioned way</vt:lpstr>
      <vt:lpstr>Here and now</vt:lpstr>
      <vt:lpstr>e-publications@UNE</vt:lpstr>
      <vt:lpstr>Why access matters</vt:lpstr>
      <vt:lpstr>When you publish your research paper or put it online…</vt:lpstr>
      <vt:lpstr>Digital Theses</vt:lpstr>
      <vt:lpstr>If you use third party Copyright</vt:lpstr>
      <vt:lpstr>Managing your copyright</vt:lpstr>
      <vt:lpstr>Retain some rights</vt:lpstr>
      <vt:lpstr>Options for retaining rights</vt:lpstr>
      <vt:lpstr>Further information</vt:lpstr>
    </vt:vector>
  </TitlesOfParts>
  <Company>University of New England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Copyright for Researchers</dc:title>
  <dc:creator>Berenice Scott</dc:creator>
  <cp:lastModifiedBy>Berenice Scott</cp:lastModifiedBy>
  <cp:revision>1</cp:revision>
  <dcterms:created xsi:type="dcterms:W3CDTF">2010-09-15T03:56:02Z</dcterms:created>
  <dcterms:modified xsi:type="dcterms:W3CDTF">2010-09-15T04:07:09Z</dcterms:modified>
</cp:coreProperties>
</file>